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2"/>
  </p:notesMasterIdLst>
  <p:sldIdLst>
    <p:sldId id="257" r:id="rId2"/>
    <p:sldId id="290" r:id="rId3"/>
    <p:sldId id="258" r:id="rId4"/>
    <p:sldId id="259" r:id="rId5"/>
    <p:sldId id="262" r:id="rId6"/>
    <p:sldId id="260" r:id="rId7"/>
    <p:sldId id="263" r:id="rId8"/>
    <p:sldId id="264" r:id="rId9"/>
    <p:sldId id="291" r:id="rId10"/>
    <p:sldId id="300" r:id="rId11"/>
    <p:sldId id="301" r:id="rId12"/>
    <p:sldId id="265" r:id="rId13"/>
    <p:sldId id="292" r:id="rId14"/>
    <p:sldId id="295" r:id="rId15"/>
    <p:sldId id="293" r:id="rId16"/>
    <p:sldId id="296" r:id="rId17"/>
    <p:sldId id="297" r:id="rId18"/>
    <p:sldId id="294" r:id="rId19"/>
    <p:sldId id="298" r:id="rId20"/>
    <p:sldId id="29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0AA29DC-B163-4907-B3EE-B2CB77EA56A4}">
          <p14:sldIdLst>
            <p14:sldId id="257"/>
            <p14:sldId id="290"/>
            <p14:sldId id="258"/>
            <p14:sldId id="259"/>
            <p14:sldId id="262"/>
            <p14:sldId id="260"/>
            <p14:sldId id="263"/>
            <p14:sldId id="264"/>
            <p14:sldId id="291"/>
            <p14:sldId id="300"/>
            <p14:sldId id="301"/>
            <p14:sldId id="265"/>
            <p14:sldId id="292"/>
            <p14:sldId id="295"/>
            <p14:sldId id="293"/>
            <p14:sldId id="296"/>
            <p14:sldId id="297"/>
            <p14:sldId id="294"/>
            <p14:sldId id="298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ad Reza" userId="6b566afe7cd78e74" providerId="LiveId" clId="{CE34FB31-8371-4092-A28E-646B4B6F0209}"/>
    <pc:docChg chg="undo custSel addSld modSld modSection">
      <pc:chgData name="Mohammad Reza" userId="6b566afe7cd78e74" providerId="LiveId" clId="{CE34FB31-8371-4092-A28E-646B4B6F0209}" dt="2025-08-25T04:13:09.432" v="256" actId="122"/>
      <pc:docMkLst>
        <pc:docMk/>
      </pc:docMkLst>
      <pc:sldChg chg="modSp mod">
        <pc:chgData name="Mohammad Reza" userId="6b566afe7cd78e74" providerId="LiveId" clId="{CE34FB31-8371-4092-A28E-646B4B6F0209}" dt="2025-08-25T03:59:45.593" v="102" actId="20577"/>
        <pc:sldMkLst>
          <pc:docMk/>
          <pc:sldMk cId="608105829" sldId="257"/>
        </pc:sldMkLst>
        <pc:spChg chg="mod">
          <ac:chgData name="Mohammad Reza" userId="6b566afe7cd78e74" providerId="LiveId" clId="{CE34FB31-8371-4092-A28E-646B4B6F0209}" dt="2025-08-25T03:59:45.593" v="102" actId="20577"/>
          <ac:spMkLst>
            <pc:docMk/>
            <pc:sldMk cId="608105829" sldId="257"/>
            <ac:spMk id="3" creationId="{0215B5F6-E0EE-E863-A1E0-9D669F33CEA5}"/>
          </ac:spMkLst>
        </pc:spChg>
        <pc:spChg chg="mod">
          <ac:chgData name="Mohammad Reza" userId="6b566afe7cd78e74" providerId="LiveId" clId="{CE34FB31-8371-4092-A28E-646B4B6F0209}" dt="2025-08-20T04:55:12.157" v="62" actId="1076"/>
          <ac:spMkLst>
            <pc:docMk/>
            <pc:sldMk cId="608105829" sldId="257"/>
            <ac:spMk id="11" creationId="{8E5429C0-A1EB-3EDC-C8D9-9C71998FF449}"/>
          </ac:spMkLst>
        </pc:spChg>
        <pc:spChg chg="mod">
          <ac:chgData name="Mohammad Reza" userId="6b566afe7cd78e74" providerId="LiveId" clId="{CE34FB31-8371-4092-A28E-646B4B6F0209}" dt="2025-08-20T04:57:45.443" v="79" actId="1076"/>
          <ac:spMkLst>
            <pc:docMk/>
            <pc:sldMk cId="608105829" sldId="257"/>
            <ac:spMk id="15" creationId="{AAFF95FA-F414-D76D-E08C-C8D21AAA29F9}"/>
          </ac:spMkLst>
        </pc:spChg>
      </pc:sldChg>
      <pc:sldChg chg="modSp mod">
        <pc:chgData name="Mohammad Reza" userId="6b566afe7cd78e74" providerId="LiveId" clId="{CE34FB31-8371-4092-A28E-646B4B6F0209}" dt="2025-08-20T04:56:11.557" v="66" actId="20577"/>
        <pc:sldMkLst>
          <pc:docMk/>
          <pc:sldMk cId="1748928173" sldId="258"/>
        </pc:sldMkLst>
        <pc:spChg chg="mod">
          <ac:chgData name="Mohammad Reza" userId="6b566afe7cd78e74" providerId="LiveId" clId="{CE34FB31-8371-4092-A28E-646B4B6F0209}" dt="2025-08-20T04:52:09.478" v="15" actId="1076"/>
          <ac:spMkLst>
            <pc:docMk/>
            <pc:sldMk cId="1748928173" sldId="258"/>
            <ac:spMk id="2" creationId="{BA98D527-A9F0-AA0D-EB07-99A215BFF9A6}"/>
          </ac:spMkLst>
        </pc:spChg>
        <pc:spChg chg="mod">
          <ac:chgData name="Mohammad Reza" userId="6b566afe7cd78e74" providerId="LiveId" clId="{CE34FB31-8371-4092-A28E-646B4B6F0209}" dt="2025-08-20T04:56:11.557" v="66" actId="20577"/>
          <ac:spMkLst>
            <pc:docMk/>
            <pc:sldMk cId="1748928173" sldId="258"/>
            <ac:spMk id="5" creationId="{9169C22A-406A-70D2-D519-C865721733BE}"/>
          </ac:spMkLst>
        </pc:spChg>
      </pc:sldChg>
      <pc:sldChg chg="modSp mod">
        <pc:chgData name="Mohammad Reza" userId="6b566afe7cd78e74" providerId="LiveId" clId="{CE34FB31-8371-4092-A28E-646B4B6F0209}" dt="2025-08-20T04:50:42.239" v="6" actId="207"/>
        <pc:sldMkLst>
          <pc:docMk/>
          <pc:sldMk cId="1598341246" sldId="259"/>
        </pc:sldMkLst>
        <pc:graphicFrameChg chg="modGraphic">
          <ac:chgData name="Mohammad Reza" userId="6b566afe7cd78e74" providerId="LiveId" clId="{CE34FB31-8371-4092-A28E-646B4B6F0209}" dt="2025-08-20T04:50:42.239" v="6" actId="207"/>
          <ac:graphicFrameMkLst>
            <pc:docMk/>
            <pc:sldMk cId="1598341246" sldId="259"/>
            <ac:graphicFrameMk id="10" creationId="{F8E0888C-A173-A091-3491-519FA96D5830}"/>
          </ac:graphicFrameMkLst>
        </pc:graphicFrameChg>
      </pc:sldChg>
      <pc:sldChg chg="modSp mod">
        <pc:chgData name="Mohammad Reza" userId="6b566afe7cd78e74" providerId="LiveId" clId="{CE34FB31-8371-4092-A28E-646B4B6F0209}" dt="2025-08-20T04:50:56.058" v="8" actId="207"/>
        <pc:sldMkLst>
          <pc:docMk/>
          <pc:sldMk cId="3188397762" sldId="260"/>
        </pc:sldMkLst>
        <pc:graphicFrameChg chg="modGraphic">
          <ac:chgData name="Mohammad Reza" userId="6b566afe7cd78e74" providerId="LiveId" clId="{CE34FB31-8371-4092-A28E-646B4B6F0209}" dt="2025-08-20T04:50:56.058" v="8" actId="207"/>
          <ac:graphicFrameMkLst>
            <pc:docMk/>
            <pc:sldMk cId="3188397762" sldId="260"/>
            <ac:graphicFrameMk id="7" creationId="{6C195497-F25D-4BE6-3512-35D0D821BBBC}"/>
          </ac:graphicFrameMkLst>
        </pc:graphicFrameChg>
      </pc:sldChg>
      <pc:sldChg chg="modSp mod">
        <pc:chgData name="Mohammad Reza" userId="6b566afe7cd78e74" providerId="LiveId" clId="{CE34FB31-8371-4092-A28E-646B4B6F0209}" dt="2025-08-20T04:50:50.833" v="7" actId="207"/>
        <pc:sldMkLst>
          <pc:docMk/>
          <pc:sldMk cId="1941478042" sldId="262"/>
        </pc:sldMkLst>
        <pc:graphicFrameChg chg="modGraphic">
          <ac:chgData name="Mohammad Reza" userId="6b566afe7cd78e74" providerId="LiveId" clId="{CE34FB31-8371-4092-A28E-646B4B6F0209}" dt="2025-08-20T04:50:50.833" v="7" actId="207"/>
          <ac:graphicFrameMkLst>
            <pc:docMk/>
            <pc:sldMk cId="1941478042" sldId="262"/>
            <ac:graphicFrameMk id="3" creationId="{9B76F12B-605F-541C-1EE8-6BE676E299F6}"/>
          </ac:graphicFrameMkLst>
        </pc:graphicFrameChg>
      </pc:sldChg>
      <pc:sldChg chg="modSp mod">
        <pc:chgData name="Mohammad Reza" userId="6b566afe7cd78e74" providerId="LiveId" clId="{CE34FB31-8371-4092-A28E-646B4B6F0209}" dt="2025-08-20T04:51:04.338" v="9" actId="207"/>
        <pc:sldMkLst>
          <pc:docMk/>
          <pc:sldMk cId="1519801346" sldId="263"/>
        </pc:sldMkLst>
        <pc:graphicFrameChg chg="modGraphic">
          <ac:chgData name="Mohammad Reza" userId="6b566afe7cd78e74" providerId="LiveId" clId="{CE34FB31-8371-4092-A28E-646B4B6F0209}" dt="2025-08-20T04:51:04.338" v="9" actId="207"/>
          <ac:graphicFrameMkLst>
            <pc:docMk/>
            <pc:sldMk cId="1519801346" sldId="263"/>
            <ac:graphicFrameMk id="3" creationId="{CC4FBCB4-DB61-5E60-BDC5-42902D6DD28F}"/>
          </ac:graphicFrameMkLst>
        </pc:graphicFrameChg>
      </pc:sldChg>
      <pc:sldChg chg="modSp mod">
        <pc:chgData name="Mohammad Reza" userId="6b566afe7cd78e74" providerId="LiveId" clId="{CE34FB31-8371-4092-A28E-646B4B6F0209}" dt="2025-08-25T04:13:09.432" v="256" actId="122"/>
        <pc:sldMkLst>
          <pc:docMk/>
          <pc:sldMk cId="0" sldId="290"/>
        </pc:sldMkLst>
        <pc:spChg chg="mod">
          <ac:chgData name="Mohammad Reza" userId="6b566afe7cd78e74" providerId="LiveId" clId="{CE34FB31-8371-4092-A28E-646B4B6F0209}" dt="2025-08-25T04:13:09.432" v="256" actId="122"/>
          <ac:spMkLst>
            <pc:docMk/>
            <pc:sldMk cId="0" sldId="290"/>
            <ac:spMk id="4" creationId="{00000000-0000-0000-0000-000000000000}"/>
          </ac:spMkLst>
        </pc:spChg>
      </pc:sldChg>
      <pc:sldChg chg="modSp mod">
        <pc:chgData name="Mohammad Reza" userId="6b566afe7cd78e74" providerId="LiveId" clId="{CE34FB31-8371-4092-A28E-646B4B6F0209}" dt="2025-08-20T05:08:16.588" v="89" actId="20577"/>
        <pc:sldMkLst>
          <pc:docMk/>
          <pc:sldMk cId="2808352258" sldId="291"/>
        </pc:sldMkLst>
        <pc:graphicFrameChg chg="mod modGraphic">
          <ac:chgData name="Mohammad Reza" userId="6b566afe7cd78e74" providerId="LiveId" clId="{CE34FB31-8371-4092-A28E-646B4B6F0209}" dt="2025-08-20T05:08:16.588" v="89" actId="20577"/>
          <ac:graphicFrameMkLst>
            <pc:docMk/>
            <pc:sldMk cId="2808352258" sldId="291"/>
            <ac:graphicFrameMk id="7" creationId="{F348FFFE-75D5-FB5B-D370-3FD8DAEF3A5D}"/>
          </ac:graphicFrameMkLst>
        </pc:graphicFrameChg>
      </pc:sldChg>
      <pc:sldChg chg="addSp modSp new mod">
        <pc:chgData name="Mohammad Reza" userId="6b566afe7cd78e74" providerId="LiveId" clId="{CE34FB31-8371-4092-A28E-646B4B6F0209}" dt="2025-08-25T04:10:32.459" v="253" actId="14100"/>
        <pc:sldMkLst>
          <pc:docMk/>
          <pc:sldMk cId="3626363658" sldId="300"/>
        </pc:sldMkLst>
        <pc:spChg chg="add mod">
          <ac:chgData name="Mohammad Reza" userId="6b566afe7cd78e74" providerId="LiveId" clId="{CE34FB31-8371-4092-A28E-646B4B6F0209}" dt="2025-08-25T04:10:32.459" v="253" actId="14100"/>
          <ac:spMkLst>
            <pc:docMk/>
            <pc:sldMk cId="3626363658" sldId="300"/>
            <ac:spMk id="5" creationId="{E0D725E5-9A0F-5A56-B7CA-6CFC16446BC0}"/>
          </ac:spMkLst>
        </pc:spChg>
        <pc:picChg chg="add mod">
          <ac:chgData name="Mohammad Reza" userId="6b566afe7cd78e74" providerId="LiveId" clId="{CE34FB31-8371-4092-A28E-646B4B6F0209}" dt="2025-08-25T04:05:57.791" v="182" actId="1076"/>
          <ac:picMkLst>
            <pc:docMk/>
            <pc:sldMk cId="3626363658" sldId="300"/>
            <ac:picMk id="3" creationId="{459E91FA-F9DB-6414-82D4-6BB00263358C}"/>
          </ac:picMkLst>
        </pc:picChg>
      </pc:sldChg>
      <pc:sldChg chg="addSp delSp modSp add mod">
        <pc:chgData name="Mohammad Reza" userId="6b566afe7cd78e74" providerId="LiveId" clId="{CE34FB31-8371-4092-A28E-646B4B6F0209}" dt="2025-08-25T04:08:36.070" v="247" actId="1076"/>
        <pc:sldMkLst>
          <pc:docMk/>
          <pc:sldMk cId="3294348187" sldId="301"/>
        </pc:sldMkLst>
        <pc:spChg chg="mod">
          <ac:chgData name="Mohammad Reza" userId="6b566afe7cd78e74" providerId="LiveId" clId="{CE34FB31-8371-4092-A28E-646B4B6F0209}" dt="2025-08-25T04:08:36.070" v="247" actId="1076"/>
          <ac:spMkLst>
            <pc:docMk/>
            <pc:sldMk cId="3294348187" sldId="301"/>
            <ac:spMk id="5" creationId="{A4F07E02-0B83-8625-BDBF-D12970CDEC23}"/>
          </ac:spMkLst>
        </pc:spChg>
        <pc:picChg chg="del">
          <ac:chgData name="Mohammad Reza" userId="6b566afe7cd78e74" providerId="LiveId" clId="{CE34FB31-8371-4092-A28E-646B4B6F0209}" dt="2025-08-25T04:07:55.983" v="221" actId="478"/>
          <ac:picMkLst>
            <pc:docMk/>
            <pc:sldMk cId="3294348187" sldId="301"/>
            <ac:picMk id="3" creationId="{E70A4C2A-BE6C-0E74-FF62-E3FF90272EC1}"/>
          </ac:picMkLst>
        </pc:picChg>
        <pc:picChg chg="add mod modCrop">
          <ac:chgData name="Mohammad Reza" userId="6b566afe7cd78e74" providerId="LiveId" clId="{CE34FB31-8371-4092-A28E-646B4B6F0209}" dt="2025-08-25T04:08:21.951" v="230" actId="1076"/>
          <ac:picMkLst>
            <pc:docMk/>
            <pc:sldMk cId="3294348187" sldId="301"/>
            <ac:picMk id="4" creationId="{535445DC-EA72-4C62-5B3E-334B459ED17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912C72-EEBF-4319-BC0D-5E207C2698D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42A93E-1423-44C2-83A4-8EE4980F1A20}">
      <dgm:prSet custT="1"/>
      <dgm:spPr/>
      <dgm:t>
        <a:bodyPr/>
        <a:lstStyle/>
        <a:p>
          <a:pPr rtl="1"/>
          <a:r>
            <a:rPr lang="fa-IR" sz="2400" b="1" dirty="0">
              <a:solidFill>
                <a:schemeClr val="bg1"/>
              </a:solidFill>
              <a:cs typeface="B Lotus" panose="00000400000000000000" pitchFamily="2" charset="-78"/>
            </a:rPr>
            <a:t>گان تکی - 4 عدد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8ABB844-95A8-4554-807E-7036B3C84B3E}" type="parTrans" cxnId="{8BF76F02-FA3F-4108-A057-2CF26427202F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1479A2D6-A2DC-4A32-ABC5-53C7746D4BB1}" type="sibTrans" cxnId="{8BF76F02-FA3F-4108-A057-2CF26427202F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CA533D34-92BC-4FA8-9114-CA2C66E01526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دستکش استریل - 10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FA57C50-7EAC-4BB3-A3E6-C69A8F41E6CB}" type="parTrans" cxnId="{5BF20ADD-72D9-4AC4-80FE-A11F23DA2AF0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787B180D-0778-4EAA-B5B3-2536E8A3CA17}" type="sibTrans" cxnId="{5BF20ADD-72D9-4AC4-80FE-A11F23DA2AF0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0023FCD8-3C4E-4EC3-A05B-4F3ECE77941A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دستکش غیر استریل – 10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28D1DB9-AEA2-4523-AD85-96658A800EC3}" type="parTrans" cxnId="{956535E5-2033-464E-847E-8A92A76C22CB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5D50DCF1-01AE-4804-BF76-0CCBAF00CE7F}" type="sibTrans" cxnId="{956535E5-2033-464E-847E-8A92A76C22CB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C3F41CF7-599B-4F96-9B28-0D114D3D8FF6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سرم نرمال سالین - 3 لیتر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CE1527A-8CF4-41E6-8734-62DAC1229F3B}" type="parTrans" cxnId="{F718F773-D419-4A5D-9E4C-ED4F8049C426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12B1AF82-9E42-4417-9363-E1E987A53CDD}" type="sibTrans" cxnId="{F718F773-D419-4A5D-9E4C-ED4F8049C426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10A92BA6-5E21-4547-85D5-2C1C33C61D68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آب مقطر 5 سی سی - 2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594DE6A-5554-450F-86AD-6E9838EBB422}" type="parTrans" cxnId="{41F86FBD-2A1E-4A74-88D6-1B6125C4E4AB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ECA4104A-C8EB-4940-B0A7-0FFF1C0BA21C}" type="sibTrans" cxnId="{41F86FBD-2A1E-4A74-88D6-1B6125C4E4AB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5B3AD9D2-FD40-4B6B-BD20-D1ACA2E31850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سرنگ ۱۰ </a:t>
          </a:r>
          <a:r>
            <a:rPr lang="en-US" sz="2400" b="1">
              <a:solidFill>
                <a:schemeClr val="bg1"/>
              </a:solidFill>
              <a:cs typeface="B Lotus" panose="00000400000000000000" pitchFamily="2" charset="-78"/>
            </a:rPr>
            <a:t>cc</a:t>
          </a:r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 –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D6E5080-5700-485A-ACB4-EF6AAF343FCF}" type="parTrans" cxnId="{3EF9772F-75FA-4C18-9556-377D0D2809D0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163F3A3B-2E38-47CD-B873-24B040A43EE2}" type="sibTrans" cxnId="{3EF9772F-75FA-4C18-9556-377D0D2809D0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E53D84C4-D3C7-405A-9189-A4343284964F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سرنگ ۲۰ </a:t>
          </a:r>
          <a:r>
            <a:rPr lang="en-US" sz="2400" b="1">
              <a:solidFill>
                <a:schemeClr val="bg1"/>
              </a:solidFill>
              <a:cs typeface="B Lotus" panose="00000400000000000000" pitchFamily="2" charset="-78"/>
            </a:rPr>
            <a:t>cc</a:t>
          </a:r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 –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22B931F-8FD0-4B91-B18B-12C8102BEF07}" type="parTrans" cxnId="{0696A86D-6999-4297-850D-C369CCFC7196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F1FB385D-7F92-444C-8E6C-1F9A864DB3EF}" type="sibTrans" cxnId="{0696A86D-6999-4297-850D-C369CCFC7196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5334F789-9AE0-427F-BCE5-949F2727E291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لیدوکائین ژل –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1B82538-4B9D-4B26-862F-BF851929E516}" type="parTrans" cxnId="{E425B7EE-7F97-418B-981C-CC3148DE01AC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B4EBE29E-363C-4DD2-8A54-098419847F52}" type="sibTrans" cxnId="{E425B7EE-7F97-418B-981C-CC3148DE01AC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D8835993-E2FB-4236-8F37-FC5CBF464768}">
      <dgm:prSet custT="1"/>
      <dgm:spPr/>
      <dgm:t>
        <a:bodyPr/>
        <a:lstStyle/>
        <a:p>
          <a:pPr rtl="1"/>
          <a:r>
            <a:rPr lang="fa-IR" sz="2000" dirty="0">
              <a:cs typeface="B Lotus" panose="00000400000000000000" pitchFamily="2" charset="-78"/>
            </a:rPr>
            <a:t>برای پوشیدن اعضای تیم جراحی</a:t>
          </a:r>
          <a:endParaRPr lang="en-US" sz="2000" dirty="0">
            <a:cs typeface="B Lotus" panose="00000400000000000000" pitchFamily="2" charset="-78"/>
          </a:endParaRPr>
        </a:p>
      </dgm:t>
    </dgm:pt>
    <dgm:pt modelId="{FD87CAC8-4F8A-49AF-A8F3-BF53A4D66D98}" type="parTrans" cxnId="{5510D679-1DA5-4FAE-B9E3-D3F394BBBB72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7CCD84D3-AC52-4B27-A676-4F311576FA33}" type="sibTrans" cxnId="{5510D679-1DA5-4FAE-B9E3-D3F394BBBB72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5D037B54-8E03-4B93-B573-069C2BD3FB52}">
      <dgm:prSet custT="1"/>
      <dgm:spPr/>
      <dgm:t>
        <a:bodyPr/>
        <a:lstStyle/>
        <a:p>
          <a:pPr rtl="1"/>
          <a:r>
            <a:rPr lang="fa-IR" sz="2000">
              <a:cs typeface="B Lotus" panose="00000400000000000000" pitchFamily="2" charset="-78"/>
            </a:rPr>
            <a:t>برای پوشیدن اعضای تیم جراحی</a:t>
          </a:r>
          <a:endParaRPr lang="en-US" sz="2000">
            <a:cs typeface="B Lotus" panose="00000400000000000000" pitchFamily="2" charset="-78"/>
          </a:endParaRPr>
        </a:p>
      </dgm:t>
    </dgm:pt>
    <dgm:pt modelId="{2C80FE07-0E63-4779-BD75-4B7DFE13469C}" type="parTrans" cxnId="{E81A1D6E-85B8-43F1-9C15-98E9413B5DE5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3402B5B6-72A1-4C48-95DE-EA36F8768538}" type="sibTrans" cxnId="{E81A1D6E-85B8-43F1-9C15-98E9413B5DE5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5C6F622B-6D5C-40F7-9DE1-CE46D32AD5E9}">
      <dgm:prSet custT="1"/>
      <dgm:spPr/>
      <dgm:t>
        <a:bodyPr/>
        <a:lstStyle/>
        <a:p>
          <a:pPr rtl="1"/>
          <a:r>
            <a:rPr lang="fa-IR" sz="2000" dirty="0">
              <a:cs typeface="B Lotus" panose="00000400000000000000" pitchFamily="2" charset="-78"/>
            </a:rPr>
            <a:t>برای پوشیدن سیرکولر</a:t>
          </a:r>
          <a:endParaRPr lang="en-US" sz="2000" dirty="0">
            <a:cs typeface="B Lotus" panose="00000400000000000000" pitchFamily="2" charset="-78"/>
          </a:endParaRPr>
        </a:p>
      </dgm:t>
    </dgm:pt>
    <dgm:pt modelId="{ECEF6706-166D-465B-9C85-CDC05947938E}" type="parTrans" cxnId="{406788F7-D6A3-47E1-B3C7-E98AAA180AB8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96C65555-A8D5-4A55-B45A-9E133C8FC5E4}" type="sibTrans" cxnId="{406788F7-D6A3-47E1-B3C7-E98AAA180AB8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C5042A67-6DDD-4A2A-902C-3B065EEA8B4D}">
      <dgm:prSet custT="1"/>
      <dgm:spPr/>
      <dgm:t>
        <a:bodyPr/>
        <a:lstStyle/>
        <a:p>
          <a:pPr rtl="1"/>
          <a:r>
            <a:rPr lang="fa-IR" sz="2000" dirty="0">
              <a:cs typeface="B Lotus" panose="00000400000000000000" pitchFamily="2" charset="-78"/>
            </a:rPr>
            <a:t>برای شستشوی ناحیه جراحی و ریختن در گلی پات</a:t>
          </a:r>
          <a:endParaRPr lang="en-US" sz="2000" dirty="0">
            <a:cs typeface="B Lotus" panose="00000400000000000000" pitchFamily="2" charset="-78"/>
          </a:endParaRPr>
        </a:p>
      </dgm:t>
    </dgm:pt>
    <dgm:pt modelId="{B30F2692-9688-4513-8B12-52C11D401A7A}" type="parTrans" cxnId="{01EE463B-4EF3-4669-ABA4-8795A07A63FD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652DA1B7-14A5-4260-84B1-2856EE7EC962}" type="sibTrans" cxnId="{01EE463B-4EF3-4669-ABA4-8795A07A63FD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32995436-6BC0-4CCA-8705-F53B5DAC514F}">
      <dgm:prSet custT="1"/>
      <dgm:spPr/>
      <dgm:t>
        <a:bodyPr/>
        <a:lstStyle/>
        <a:p>
          <a:pPr rtl="1"/>
          <a:r>
            <a:rPr lang="fa-IR" sz="2000" dirty="0">
              <a:cs typeface="B Lotus" panose="00000400000000000000" pitchFamily="2" charset="-78"/>
            </a:rPr>
            <a:t>برای سونداژ</a:t>
          </a:r>
          <a:endParaRPr lang="en-US" sz="2000" dirty="0">
            <a:cs typeface="B Lotus" panose="00000400000000000000" pitchFamily="2" charset="-78"/>
          </a:endParaRPr>
        </a:p>
      </dgm:t>
    </dgm:pt>
    <dgm:pt modelId="{A9171614-CF74-4A2C-B1E7-134605074373}" type="parTrans" cxnId="{BFBC19F5-2FD5-46BC-9E1C-2829CAA21BDA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B5390EB8-FC5C-45A1-A26C-3BA0A6990DDA}" type="sibTrans" cxnId="{BFBC19F5-2FD5-46BC-9E1C-2829CAA21BDA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495A612A-CB41-43B6-AC3F-D3843F3AD575}">
      <dgm:prSet custT="1"/>
      <dgm:spPr/>
      <dgm:t>
        <a:bodyPr/>
        <a:lstStyle/>
        <a:p>
          <a:pPr rtl="1"/>
          <a:r>
            <a:rPr lang="fa-IR" sz="2000" dirty="0">
              <a:cs typeface="B Lotus" panose="00000400000000000000" pitchFamily="2" charset="-78"/>
            </a:rPr>
            <a:t>برای سونداژ</a:t>
          </a:r>
          <a:endParaRPr lang="en-US" sz="2000" dirty="0">
            <a:cs typeface="B Lotus" panose="00000400000000000000" pitchFamily="2" charset="-78"/>
          </a:endParaRPr>
        </a:p>
      </dgm:t>
    </dgm:pt>
    <dgm:pt modelId="{B0247287-25EB-4A24-A324-6A3546612617}" type="parTrans" cxnId="{E71EA817-6F87-482C-BF6C-5147F7CE8E13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27557F75-AFBB-49B7-BFA7-30FD0EBA4433}" type="sibTrans" cxnId="{E71EA817-6F87-482C-BF6C-5147F7CE8E13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C1C1D491-B6D5-418F-8636-A2E0758EBD9B}">
      <dgm:prSet custT="1"/>
      <dgm:spPr/>
      <dgm:t>
        <a:bodyPr/>
        <a:lstStyle/>
        <a:p>
          <a:pPr rtl="1"/>
          <a:r>
            <a:rPr lang="fa-IR" sz="2000" dirty="0">
              <a:cs typeface="B Lotus" panose="00000400000000000000" pitchFamily="2" charset="-78"/>
            </a:rPr>
            <a:t>برای شستشوی ناحیه جراحی توسط فرد اسکراب</a:t>
          </a:r>
          <a:endParaRPr lang="en-US" sz="2000" dirty="0">
            <a:cs typeface="B Lotus" panose="00000400000000000000" pitchFamily="2" charset="-78"/>
          </a:endParaRPr>
        </a:p>
      </dgm:t>
    </dgm:pt>
    <dgm:pt modelId="{029D9AE0-03F4-4B34-B045-25B91C072FCF}" type="parTrans" cxnId="{11B669D3-0853-4242-BA47-F3ABC4DA8224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F809BD50-9BC6-40A6-A169-F3AA8E2CE08A}" type="sibTrans" cxnId="{11B669D3-0853-4242-BA47-F3ABC4DA8224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CB7ADCBA-F499-498A-B2D5-5CE378EB77DD}">
      <dgm:prSet custT="1"/>
      <dgm:spPr/>
      <dgm:t>
        <a:bodyPr/>
        <a:lstStyle/>
        <a:p>
          <a:pPr rtl="1"/>
          <a:r>
            <a:rPr lang="fa-IR" sz="2000" dirty="0">
              <a:cs typeface="B Lotus" panose="00000400000000000000" pitchFamily="2" charset="-78"/>
            </a:rPr>
            <a:t>برای سونداژ</a:t>
          </a:r>
          <a:endParaRPr lang="en-US" sz="2000" dirty="0">
            <a:cs typeface="B Lotus" panose="00000400000000000000" pitchFamily="2" charset="-78"/>
          </a:endParaRPr>
        </a:p>
      </dgm:t>
    </dgm:pt>
    <dgm:pt modelId="{5DB2556F-81B4-405B-9F11-A099455B40B1}" type="parTrans" cxnId="{83A0F7B3-EC94-460F-9946-2D8B152D3024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23A4E3CD-56C8-45FC-8BA4-4D0A7F286514}" type="sibTrans" cxnId="{83A0F7B3-EC94-460F-9946-2D8B152D3024}">
      <dgm:prSet/>
      <dgm:spPr/>
      <dgm:t>
        <a:bodyPr/>
        <a:lstStyle/>
        <a:p>
          <a:pPr rtl="1"/>
          <a:endParaRPr lang="en-US" sz="2400">
            <a:cs typeface="B Lotus" panose="00000400000000000000" pitchFamily="2" charset="-78"/>
          </a:endParaRPr>
        </a:p>
      </dgm:t>
    </dgm:pt>
    <dgm:pt modelId="{DC0CF380-E915-414B-ACA2-CAEDF3F166A2}" type="pres">
      <dgm:prSet presAssocID="{B7912C72-EEBF-4319-BC0D-5E207C2698DD}" presName="Name0" presStyleCnt="0">
        <dgm:presLayoutVars>
          <dgm:dir val="rev"/>
          <dgm:animLvl val="lvl"/>
          <dgm:resizeHandles val="exact"/>
        </dgm:presLayoutVars>
      </dgm:prSet>
      <dgm:spPr/>
    </dgm:pt>
    <dgm:pt modelId="{FDDC31F8-D988-4C75-8EE7-2F0D9188321C}" type="pres">
      <dgm:prSet presAssocID="{A142A93E-1423-44C2-83A4-8EE4980F1A20}" presName="linNode" presStyleCnt="0"/>
      <dgm:spPr/>
    </dgm:pt>
    <dgm:pt modelId="{9DD5A42F-CA44-459C-A9EA-404741DAA1F1}" type="pres">
      <dgm:prSet presAssocID="{A142A93E-1423-44C2-83A4-8EE4980F1A20}" presName="parentText" presStyleLbl="node1" presStyleIdx="0" presStyleCnt="8">
        <dgm:presLayoutVars>
          <dgm:chMax val="1"/>
          <dgm:bulletEnabled val="1"/>
        </dgm:presLayoutVars>
      </dgm:prSet>
      <dgm:spPr/>
    </dgm:pt>
    <dgm:pt modelId="{47CA0F0A-CD43-41C0-8C08-F67D18C12A80}" type="pres">
      <dgm:prSet presAssocID="{A142A93E-1423-44C2-83A4-8EE4980F1A20}" presName="descendantText" presStyleLbl="alignAccFollowNode1" presStyleIdx="0" presStyleCnt="8">
        <dgm:presLayoutVars>
          <dgm:bulletEnabled val="1"/>
        </dgm:presLayoutVars>
      </dgm:prSet>
      <dgm:spPr/>
    </dgm:pt>
    <dgm:pt modelId="{9B167EDB-06AC-4489-AF84-8D038F5464FC}" type="pres">
      <dgm:prSet presAssocID="{1479A2D6-A2DC-4A32-ABC5-53C7746D4BB1}" presName="sp" presStyleCnt="0"/>
      <dgm:spPr/>
    </dgm:pt>
    <dgm:pt modelId="{7782B67E-FE58-45C3-B36D-3DB7F31560CE}" type="pres">
      <dgm:prSet presAssocID="{CA533D34-92BC-4FA8-9114-CA2C66E01526}" presName="linNode" presStyleCnt="0"/>
      <dgm:spPr/>
    </dgm:pt>
    <dgm:pt modelId="{D54F5EC7-D81E-4B92-8191-436AD8CF76EC}" type="pres">
      <dgm:prSet presAssocID="{CA533D34-92BC-4FA8-9114-CA2C66E01526}" presName="parentText" presStyleLbl="node1" presStyleIdx="1" presStyleCnt="8">
        <dgm:presLayoutVars>
          <dgm:chMax val="1"/>
          <dgm:bulletEnabled val="1"/>
        </dgm:presLayoutVars>
      </dgm:prSet>
      <dgm:spPr/>
    </dgm:pt>
    <dgm:pt modelId="{BA035848-3026-445A-ADDD-47F28EA250CA}" type="pres">
      <dgm:prSet presAssocID="{CA533D34-92BC-4FA8-9114-CA2C66E01526}" presName="descendantText" presStyleLbl="alignAccFollowNode1" presStyleIdx="1" presStyleCnt="8">
        <dgm:presLayoutVars>
          <dgm:bulletEnabled val="1"/>
        </dgm:presLayoutVars>
      </dgm:prSet>
      <dgm:spPr/>
    </dgm:pt>
    <dgm:pt modelId="{34047A51-2AB0-425A-B1C1-3F2BAE0D1E9A}" type="pres">
      <dgm:prSet presAssocID="{787B180D-0778-4EAA-B5B3-2536E8A3CA17}" presName="sp" presStyleCnt="0"/>
      <dgm:spPr/>
    </dgm:pt>
    <dgm:pt modelId="{F8905B64-29E2-46B8-B67E-3CE7E04FE54F}" type="pres">
      <dgm:prSet presAssocID="{0023FCD8-3C4E-4EC3-A05B-4F3ECE77941A}" presName="linNode" presStyleCnt="0"/>
      <dgm:spPr/>
    </dgm:pt>
    <dgm:pt modelId="{B4056F20-E6C9-4768-90DC-B100584B43C7}" type="pres">
      <dgm:prSet presAssocID="{0023FCD8-3C4E-4EC3-A05B-4F3ECE77941A}" presName="parentText" presStyleLbl="node1" presStyleIdx="2" presStyleCnt="8">
        <dgm:presLayoutVars>
          <dgm:chMax val="1"/>
          <dgm:bulletEnabled val="1"/>
        </dgm:presLayoutVars>
      </dgm:prSet>
      <dgm:spPr/>
    </dgm:pt>
    <dgm:pt modelId="{76A5346E-C524-48BD-BACE-0CB754659901}" type="pres">
      <dgm:prSet presAssocID="{0023FCD8-3C4E-4EC3-A05B-4F3ECE77941A}" presName="descendantText" presStyleLbl="alignAccFollowNode1" presStyleIdx="2" presStyleCnt="8">
        <dgm:presLayoutVars>
          <dgm:bulletEnabled val="1"/>
        </dgm:presLayoutVars>
      </dgm:prSet>
      <dgm:spPr/>
    </dgm:pt>
    <dgm:pt modelId="{7A7EA998-ABE0-4DC3-8D32-BD29D847D8A1}" type="pres">
      <dgm:prSet presAssocID="{5D50DCF1-01AE-4804-BF76-0CCBAF00CE7F}" presName="sp" presStyleCnt="0"/>
      <dgm:spPr/>
    </dgm:pt>
    <dgm:pt modelId="{6A60178D-A0B8-4673-9C59-22BECE5D77D8}" type="pres">
      <dgm:prSet presAssocID="{C3F41CF7-599B-4F96-9B28-0D114D3D8FF6}" presName="linNode" presStyleCnt="0"/>
      <dgm:spPr/>
    </dgm:pt>
    <dgm:pt modelId="{0400EB18-4219-4845-A555-E894D409DFE0}" type="pres">
      <dgm:prSet presAssocID="{C3F41CF7-599B-4F96-9B28-0D114D3D8FF6}" presName="parentText" presStyleLbl="node1" presStyleIdx="3" presStyleCnt="8">
        <dgm:presLayoutVars>
          <dgm:chMax val="1"/>
          <dgm:bulletEnabled val="1"/>
        </dgm:presLayoutVars>
      </dgm:prSet>
      <dgm:spPr/>
    </dgm:pt>
    <dgm:pt modelId="{E71F26E7-E721-4886-AB18-F9906112D8A0}" type="pres">
      <dgm:prSet presAssocID="{C3F41CF7-599B-4F96-9B28-0D114D3D8FF6}" presName="descendantText" presStyleLbl="alignAccFollowNode1" presStyleIdx="3" presStyleCnt="8">
        <dgm:presLayoutVars>
          <dgm:bulletEnabled val="1"/>
        </dgm:presLayoutVars>
      </dgm:prSet>
      <dgm:spPr/>
    </dgm:pt>
    <dgm:pt modelId="{524AB797-A026-4142-BD36-350DE886EB19}" type="pres">
      <dgm:prSet presAssocID="{12B1AF82-9E42-4417-9363-E1E987A53CDD}" presName="sp" presStyleCnt="0"/>
      <dgm:spPr/>
    </dgm:pt>
    <dgm:pt modelId="{23EFDE43-5C6A-4C2C-824A-C555703DB6CA}" type="pres">
      <dgm:prSet presAssocID="{10A92BA6-5E21-4547-85D5-2C1C33C61D68}" presName="linNode" presStyleCnt="0"/>
      <dgm:spPr/>
    </dgm:pt>
    <dgm:pt modelId="{A0D630AD-D254-4831-9DE1-A8AE9AA3795A}" type="pres">
      <dgm:prSet presAssocID="{10A92BA6-5E21-4547-85D5-2C1C33C61D68}" presName="parentText" presStyleLbl="node1" presStyleIdx="4" presStyleCnt="8">
        <dgm:presLayoutVars>
          <dgm:chMax val="1"/>
          <dgm:bulletEnabled val="1"/>
        </dgm:presLayoutVars>
      </dgm:prSet>
      <dgm:spPr/>
    </dgm:pt>
    <dgm:pt modelId="{4472BE16-63D7-49F5-8ADF-C0EA8A9CDC4A}" type="pres">
      <dgm:prSet presAssocID="{10A92BA6-5E21-4547-85D5-2C1C33C61D68}" presName="descendantText" presStyleLbl="alignAccFollowNode1" presStyleIdx="4" presStyleCnt="8">
        <dgm:presLayoutVars>
          <dgm:bulletEnabled val="1"/>
        </dgm:presLayoutVars>
      </dgm:prSet>
      <dgm:spPr/>
    </dgm:pt>
    <dgm:pt modelId="{600B32DD-A838-4B4F-813E-C7D256EF09C3}" type="pres">
      <dgm:prSet presAssocID="{ECA4104A-C8EB-4940-B0A7-0FFF1C0BA21C}" presName="sp" presStyleCnt="0"/>
      <dgm:spPr/>
    </dgm:pt>
    <dgm:pt modelId="{ED59173A-96DF-4152-87E4-366064611D76}" type="pres">
      <dgm:prSet presAssocID="{5B3AD9D2-FD40-4B6B-BD20-D1ACA2E31850}" presName="linNode" presStyleCnt="0"/>
      <dgm:spPr/>
    </dgm:pt>
    <dgm:pt modelId="{4A3F2930-AE8D-42E5-88CD-A3BEE6F9E6F3}" type="pres">
      <dgm:prSet presAssocID="{5B3AD9D2-FD40-4B6B-BD20-D1ACA2E31850}" presName="parentText" presStyleLbl="node1" presStyleIdx="5" presStyleCnt="8">
        <dgm:presLayoutVars>
          <dgm:chMax val="1"/>
          <dgm:bulletEnabled val="1"/>
        </dgm:presLayoutVars>
      </dgm:prSet>
      <dgm:spPr/>
    </dgm:pt>
    <dgm:pt modelId="{50C5B6A4-DD18-4DDF-BDB5-48489BF3F57F}" type="pres">
      <dgm:prSet presAssocID="{5B3AD9D2-FD40-4B6B-BD20-D1ACA2E31850}" presName="descendantText" presStyleLbl="alignAccFollowNode1" presStyleIdx="5" presStyleCnt="8">
        <dgm:presLayoutVars>
          <dgm:bulletEnabled val="1"/>
        </dgm:presLayoutVars>
      </dgm:prSet>
      <dgm:spPr/>
    </dgm:pt>
    <dgm:pt modelId="{1C1D1133-C125-4467-BA9F-AEFBD046C5FB}" type="pres">
      <dgm:prSet presAssocID="{163F3A3B-2E38-47CD-B873-24B040A43EE2}" presName="sp" presStyleCnt="0"/>
      <dgm:spPr/>
    </dgm:pt>
    <dgm:pt modelId="{43DE9669-0EB3-4158-8F12-5E70DDCB0263}" type="pres">
      <dgm:prSet presAssocID="{E53D84C4-D3C7-405A-9189-A4343284964F}" presName="linNode" presStyleCnt="0"/>
      <dgm:spPr/>
    </dgm:pt>
    <dgm:pt modelId="{6A434A56-BC1B-4209-85CA-D776E2BD3269}" type="pres">
      <dgm:prSet presAssocID="{E53D84C4-D3C7-405A-9189-A4343284964F}" presName="parentText" presStyleLbl="node1" presStyleIdx="6" presStyleCnt="8">
        <dgm:presLayoutVars>
          <dgm:chMax val="1"/>
          <dgm:bulletEnabled val="1"/>
        </dgm:presLayoutVars>
      </dgm:prSet>
      <dgm:spPr/>
    </dgm:pt>
    <dgm:pt modelId="{FF699A38-A5BE-4125-A5EB-1DDEA102B222}" type="pres">
      <dgm:prSet presAssocID="{E53D84C4-D3C7-405A-9189-A4343284964F}" presName="descendantText" presStyleLbl="alignAccFollowNode1" presStyleIdx="6" presStyleCnt="8">
        <dgm:presLayoutVars>
          <dgm:bulletEnabled val="1"/>
        </dgm:presLayoutVars>
      </dgm:prSet>
      <dgm:spPr/>
    </dgm:pt>
    <dgm:pt modelId="{3FF7A6FC-CE3B-4277-8C9D-5F14F3398E49}" type="pres">
      <dgm:prSet presAssocID="{F1FB385D-7F92-444C-8E6C-1F9A864DB3EF}" presName="sp" presStyleCnt="0"/>
      <dgm:spPr/>
    </dgm:pt>
    <dgm:pt modelId="{AEB07E3C-FC7A-49F2-ADA6-17772139529F}" type="pres">
      <dgm:prSet presAssocID="{5334F789-9AE0-427F-BCE5-949F2727E291}" presName="linNode" presStyleCnt="0"/>
      <dgm:spPr/>
    </dgm:pt>
    <dgm:pt modelId="{90087590-2ACF-4E40-B78E-129D223B03BE}" type="pres">
      <dgm:prSet presAssocID="{5334F789-9AE0-427F-BCE5-949F2727E291}" presName="parentText" presStyleLbl="node1" presStyleIdx="7" presStyleCnt="8">
        <dgm:presLayoutVars>
          <dgm:chMax val="1"/>
          <dgm:bulletEnabled val="1"/>
        </dgm:presLayoutVars>
      </dgm:prSet>
      <dgm:spPr/>
    </dgm:pt>
    <dgm:pt modelId="{2F07F2DD-20A3-4814-9B0F-A5BB6F4E039E}" type="pres">
      <dgm:prSet presAssocID="{5334F789-9AE0-427F-BCE5-949F2727E291}" presName="descendantText" presStyleLbl="alignAccFollowNode1" presStyleIdx="7" presStyleCnt="8">
        <dgm:presLayoutVars>
          <dgm:bulletEnabled val="1"/>
        </dgm:presLayoutVars>
      </dgm:prSet>
      <dgm:spPr/>
    </dgm:pt>
  </dgm:ptLst>
  <dgm:cxnLst>
    <dgm:cxn modelId="{8BF76F02-FA3F-4108-A057-2CF26427202F}" srcId="{B7912C72-EEBF-4319-BC0D-5E207C2698DD}" destId="{A142A93E-1423-44C2-83A4-8EE4980F1A20}" srcOrd="0" destOrd="0" parTransId="{F8ABB844-95A8-4554-807E-7036B3C84B3E}" sibTransId="{1479A2D6-A2DC-4A32-ABC5-53C7746D4BB1}"/>
    <dgm:cxn modelId="{629A850F-9213-4485-8C1E-99B6E458165C}" type="presOf" srcId="{E53D84C4-D3C7-405A-9189-A4343284964F}" destId="{6A434A56-BC1B-4209-85CA-D776E2BD3269}" srcOrd="0" destOrd="0" presId="urn:microsoft.com/office/officeart/2005/8/layout/vList5"/>
    <dgm:cxn modelId="{E71EA817-6F87-482C-BF6C-5147F7CE8E13}" srcId="{5B3AD9D2-FD40-4B6B-BD20-D1ACA2E31850}" destId="{495A612A-CB41-43B6-AC3F-D3843F3AD575}" srcOrd="0" destOrd="0" parTransId="{B0247287-25EB-4A24-A324-6A3546612617}" sibTransId="{27557F75-AFBB-49B7-BFA7-30FD0EBA4433}"/>
    <dgm:cxn modelId="{E1192B20-9E2C-4B05-B495-934A2407A8D7}" type="presOf" srcId="{0023FCD8-3C4E-4EC3-A05B-4F3ECE77941A}" destId="{B4056F20-E6C9-4768-90DC-B100584B43C7}" srcOrd="0" destOrd="0" presId="urn:microsoft.com/office/officeart/2005/8/layout/vList5"/>
    <dgm:cxn modelId="{3EF9772F-75FA-4C18-9556-377D0D2809D0}" srcId="{B7912C72-EEBF-4319-BC0D-5E207C2698DD}" destId="{5B3AD9D2-FD40-4B6B-BD20-D1ACA2E31850}" srcOrd="5" destOrd="0" parTransId="{DD6E5080-5700-485A-ACB4-EF6AAF343FCF}" sibTransId="{163F3A3B-2E38-47CD-B873-24B040A43EE2}"/>
    <dgm:cxn modelId="{01EE463B-4EF3-4669-ABA4-8795A07A63FD}" srcId="{C3F41CF7-599B-4F96-9B28-0D114D3D8FF6}" destId="{C5042A67-6DDD-4A2A-902C-3B065EEA8B4D}" srcOrd="0" destOrd="0" parTransId="{B30F2692-9688-4513-8B12-52C11D401A7A}" sibTransId="{652DA1B7-14A5-4260-84B1-2856EE7EC962}"/>
    <dgm:cxn modelId="{5EB9493E-7FD8-4125-B130-52FACE32AE9D}" type="presOf" srcId="{5C6F622B-6D5C-40F7-9DE1-CE46D32AD5E9}" destId="{76A5346E-C524-48BD-BACE-0CB754659901}" srcOrd="0" destOrd="0" presId="urn:microsoft.com/office/officeart/2005/8/layout/vList5"/>
    <dgm:cxn modelId="{42BD1A5F-9144-41D1-A687-78AB2095924C}" type="presOf" srcId="{D8835993-E2FB-4236-8F37-FC5CBF464768}" destId="{47CA0F0A-CD43-41C0-8C08-F67D18C12A80}" srcOrd="0" destOrd="0" presId="urn:microsoft.com/office/officeart/2005/8/layout/vList5"/>
    <dgm:cxn modelId="{3C8C2A45-EE6D-4FD5-B533-9B77E1EF0287}" type="presOf" srcId="{A142A93E-1423-44C2-83A4-8EE4980F1A20}" destId="{9DD5A42F-CA44-459C-A9EA-404741DAA1F1}" srcOrd="0" destOrd="0" presId="urn:microsoft.com/office/officeart/2005/8/layout/vList5"/>
    <dgm:cxn modelId="{0696A86D-6999-4297-850D-C369CCFC7196}" srcId="{B7912C72-EEBF-4319-BC0D-5E207C2698DD}" destId="{E53D84C4-D3C7-405A-9189-A4343284964F}" srcOrd="6" destOrd="0" parTransId="{122B931F-8FD0-4B91-B18B-12C8102BEF07}" sibTransId="{F1FB385D-7F92-444C-8E6C-1F9A864DB3EF}"/>
    <dgm:cxn modelId="{E81A1D6E-85B8-43F1-9C15-98E9413B5DE5}" srcId="{CA533D34-92BC-4FA8-9114-CA2C66E01526}" destId="{5D037B54-8E03-4B93-B573-069C2BD3FB52}" srcOrd="0" destOrd="0" parTransId="{2C80FE07-0E63-4779-BD75-4B7DFE13469C}" sibTransId="{3402B5B6-72A1-4C48-95DE-EA36F8768538}"/>
    <dgm:cxn modelId="{F718F773-D419-4A5D-9E4C-ED4F8049C426}" srcId="{B7912C72-EEBF-4319-BC0D-5E207C2698DD}" destId="{C3F41CF7-599B-4F96-9B28-0D114D3D8FF6}" srcOrd="3" destOrd="0" parTransId="{6CE1527A-8CF4-41E6-8734-62DAC1229F3B}" sibTransId="{12B1AF82-9E42-4417-9363-E1E987A53CDD}"/>
    <dgm:cxn modelId="{275F3B76-19C3-407B-95F2-AFE9EED9FC8A}" type="presOf" srcId="{5D037B54-8E03-4B93-B573-069C2BD3FB52}" destId="{BA035848-3026-445A-ADDD-47F28EA250CA}" srcOrd="0" destOrd="0" presId="urn:microsoft.com/office/officeart/2005/8/layout/vList5"/>
    <dgm:cxn modelId="{5510D679-1DA5-4FAE-B9E3-D3F394BBBB72}" srcId="{A142A93E-1423-44C2-83A4-8EE4980F1A20}" destId="{D8835993-E2FB-4236-8F37-FC5CBF464768}" srcOrd="0" destOrd="0" parTransId="{FD87CAC8-4F8A-49AF-A8F3-BF53A4D66D98}" sibTransId="{7CCD84D3-AC52-4B27-A676-4F311576FA33}"/>
    <dgm:cxn modelId="{E672E05A-12A7-4AB3-8C99-B64533365F5E}" type="presOf" srcId="{C3F41CF7-599B-4F96-9B28-0D114D3D8FF6}" destId="{0400EB18-4219-4845-A555-E894D409DFE0}" srcOrd="0" destOrd="0" presId="urn:microsoft.com/office/officeart/2005/8/layout/vList5"/>
    <dgm:cxn modelId="{D996C18C-A3EB-4774-BE29-A1D48DAD8891}" type="presOf" srcId="{495A612A-CB41-43B6-AC3F-D3843F3AD575}" destId="{50C5B6A4-DD18-4DDF-BDB5-48489BF3F57F}" srcOrd="0" destOrd="0" presId="urn:microsoft.com/office/officeart/2005/8/layout/vList5"/>
    <dgm:cxn modelId="{83A0F7B3-EC94-460F-9946-2D8B152D3024}" srcId="{5334F789-9AE0-427F-BCE5-949F2727E291}" destId="{CB7ADCBA-F499-498A-B2D5-5CE378EB77DD}" srcOrd="0" destOrd="0" parTransId="{5DB2556F-81B4-405B-9F11-A099455B40B1}" sibTransId="{23A4E3CD-56C8-45FC-8BA4-4D0A7F286514}"/>
    <dgm:cxn modelId="{A73F97B7-1F21-42A2-BC13-B24D5D034D26}" type="presOf" srcId="{CB7ADCBA-F499-498A-B2D5-5CE378EB77DD}" destId="{2F07F2DD-20A3-4814-9B0F-A5BB6F4E039E}" srcOrd="0" destOrd="0" presId="urn:microsoft.com/office/officeart/2005/8/layout/vList5"/>
    <dgm:cxn modelId="{41F86FBD-2A1E-4A74-88D6-1B6125C4E4AB}" srcId="{B7912C72-EEBF-4319-BC0D-5E207C2698DD}" destId="{10A92BA6-5E21-4547-85D5-2C1C33C61D68}" srcOrd="4" destOrd="0" parTransId="{F594DE6A-5554-450F-86AD-6E9838EBB422}" sibTransId="{ECA4104A-C8EB-4940-B0A7-0FFF1C0BA21C}"/>
    <dgm:cxn modelId="{5E0362D3-5DD6-4532-9DD0-D79EB8B00126}" type="presOf" srcId="{CA533D34-92BC-4FA8-9114-CA2C66E01526}" destId="{D54F5EC7-D81E-4B92-8191-436AD8CF76EC}" srcOrd="0" destOrd="0" presId="urn:microsoft.com/office/officeart/2005/8/layout/vList5"/>
    <dgm:cxn modelId="{11B669D3-0853-4242-BA47-F3ABC4DA8224}" srcId="{E53D84C4-D3C7-405A-9189-A4343284964F}" destId="{C1C1D491-B6D5-418F-8636-A2E0758EBD9B}" srcOrd="0" destOrd="0" parTransId="{029D9AE0-03F4-4B34-B045-25B91C072FCF}" sibTransId="{F809BD50-9BC6-40A6-A169-F3AA8E2CE08A}"/>
    <dgm:cxn modelId="{E767FAD8-FD40-427E-B425-DAB1AD715A56}" type="presOf" srcId="{5334F789-9AE0-427F-BCE5-949F2727E291}" destId="{90087590-2ACF-4E40-B78E-129D223B03BE}" srcOrd="0" destOrd="0" presId="urn:microsoft.com/office/officeart/2005/8/layout/vList5"/>
    <dgm:cxn modelId="{371B50DA-C6AD-46D0-813D-ABD7DCF739C0}" type="presOf" srcId="{C5042A67-6DDD-4A2A-902C-3B065EEA8B4D}" destId="{E71F26E7-E721-4886-AB18-F9906112D8A0}" srcOrd="0" destOrd="0" presId="urn:microsoft.com/office/officeart/2005/8/layout/vList5"/>
    <dgm:cxn modelId="{5BF20ADD-72D9-4AC4-80FE-A11F23DA2AF0}" srcId="{B7912C72-EEBF-4319-BC0D-5E207C2698DD}" destId="{CA533D34-92BC-4FA8-9114-CA2C66E01526}" srcOrd="1" destOrd="0" parTransId="{1FA57C50-7EAC-4BB3-A3E6-C69A8F41E6CB}" sibTransId="{787B180D-0778-4EAA-B5B3-2536E8A3CA17}"/>
    <dgm:cxn modelId="{956535E5-2033-464E-847E-8A92A76C22CB}" srcId="{B7912C72-EEBF-4319-BC0D-5E207C2698DD}" destId="{0023FCD8-3C4E-4EC3-A05B-4F3ECE77941A}" srcOrd="2" destOrd="0" parTransId="{E28D1DB9-AEA2-4523-AD85-96658A800EC3}" sibTransId="{5D50DCF1-01AE-4804-BF76-0CCBAF00CE7F}"/>
    <dgm:cxn modelId="{E425B7EE-7F97-418B-981C-CC3148DE01AC}" srcId="{B7912C72-EEBF-4319-BC0D-5E207C2698DD}" destId="{5334F789-9AE0-427F-BCE5-949F2727E291}" srcOrd="7" destOrd="0" parTransId="{21B82538-4B9D-4B26-862F-BF851929E516}" sibTransId="{B4EBE29E-363C-4DD2-8A54-098419847F52}"/>
    <dgm:cxn modelId="{6DEEE7EE-BD77-4FDF-9C36-1AF09624CF72}" type="presOf" srcId="{C1C1D491-B6D5-418F-8636-A2E0758EBD9B}" destId="{FF699A38-A5BE-4125-A5EB-1DDEA102B222}" srcOrd="0" destOrd="0" presId="urn:microsoft.com/office/officeart/2005/8/layout/vList5"/>
    <dgm:cxn modelId="{C1E201F1-17CE-4B7D-8B1F-0D9B1A6AA77D}" type="presOf" srcId="{32995436-6BC0-4CCA-8705-F53B5DAC514F}" destId="{4472BE16-63D7-49F5-8ADF-C0EA8A9CDC4A}" srcOrd="0" destOrd="0" presId="urn:microsoft.com/office/officeart/2005/8/layout/vList5"/>
    <dgm:cxn modelId="{CEB8D2F3-368F-48CF-9F0A-1F34A386B3F2}" type="presOf" srcId="{10A92BA6-5E21-4547-85D5-2C1C33C61D68}" destId="{A0D630AD-D254-4831-9DE1-A8AE9AA3795A}" srcOrd="0" destOrd="0" presId="urn:microsoft.com/office/officeart/2005/8/layout/vList5"/>
    <dgm:cxn modelId="{BFBC19F5-2FD5-46BC-9E1C-2829CAA21BDA}" srcId="{10A92BA6-5E21-4547-85D5-2C1C33C61D68}" destId="{32995436-6BC0-4CCA-8705-F53B5DAC514F}" srcOrd="0" destOrd="0" parTransId="{A9171614-CF74-4A2C-B1E7-134605074373}" sibTransId="{B5390EB8-FC5C-45A1-A26C-3BA0A6990DDA}"/>
    <dgm:cxn modelId="{4D1E43F6-0E24-48FE-8911-8188B18FA083}" type="presOf" srcId="{B7912C72-EEBF-4319-BC0D-5E207C2698DD}" destId="{DC0CF380-E915-414B-ACA2-CAEDF3F166A2}" srcOrd="0" destOrd="0" presId="urn:microsoft.com/office/officeart/2005/8/layout/vList5"/>
    <dgm:cxn modelId="{406788F7-D6A3-47E1-B3C7-E98AAA180AB8}" srcId="{0023FCD8-3C4E-4EC3-A05B-4F3ECE77941A}" destId="{5C6F622B-6D5C-40F7-9DE1-CE46D32AD5E9}" srcOrd="0" destOrd="0" parTransId="{ECEF6706-166D-465B-9C85-CDC05947938E}" sibTransId="{96C65555-A8D5-4A55-B45A-9E133C8FC5E4}"/>
    <dgm:cxn modelId="{72CA11FC-EA9E-4549-9E91-F20E06013BCE}" type="presOf" srcId="{5B3AD9D2-FD40-4B6B-BD20-D1ACA2E31850}" destId="{4A3F2930-AE8D-42E5-88CD-A3BEE6F9E6F3}" srcOrd="0" destOrd="0" presId="urn:microsoft.com/office/officeart/2005/8/layout/vList5"/>
    <dgm:cxn modelId="{91873214-732D-404D-B581-F8E04A8E23AA}" type="presParOf" srcId="{DC0CF380-E915-414B-ACA2-CAEDF3F166A2}" destId="{FDDC31F8-D988-4C75-8EE7-2F0D9188321C}" srcOrd="0" destOrd="0" presId="urn:microsoft.com/office/officeart/2005/8/layout/vList5"/>
    <dgm:cxn modelId="{81D50477-1440-4CF1-9114-F48B832475B8}" type="presParOf" srcId="{FDDC31F8-D988-4C75-8EE7-2F0D9188321C}" destId="{9DD5A42F-CA44-459C-A9EA-404741DAA1F1}" srcOrd="0" destOrd="0" presId="urn:microsoft.com/office/officeart/2005/8/layout/vList5"/>
    <dgm:cxn modelId="{86ECCC0F-0B1B-45BE-8E21-0B22444566C4}" type="presParOf" srcId="{FDDC31F8-D988-4C75-8EE7-2F0D9188321C}" destId="{47CA0F0A-CD43-41C0-8C08-F67D18C12A80}" srcOrd="1" destOrd="0" presId="urn:microsoft.com/office/officeart/2005/8/layout/vList5"/>
    <dgm:cxn modelId="{24FC7E3B-BE92-4374-B254-4717C07D6A10}" type="presParOf" srcId="{DC0CF380-E915-414B-ACA2-CAEDF3F166A2}" destId="{9B167EDB-06AC-4489-AF84-8D038F5464FC}" srcOrd="1" destOrd="0" presId="urn:microsoft.com/office/officeart/2005/8/layout/vList5"/>
    <dgm:cxn modelId="{B77141B4-F653-4626-872F-C9B6631E8524}" type="presParOf" srcId="{DC0CF380-E915-414B-ACA2-CAEDF3F166A2}" destId="{7782B67E-FE58-45C3-B36D-3DB7F31560CE}" srcOrd="2" destOrd="0" presId="urn:microsoft.com/office/officeart/2005/8/layout/vList5"/>
    <dgm:cxn modelId="{7AB1C7D2-0154-4051-814F-840862960CD4}" type="presParOf" srcId="{7782B67E-FE58-45C3-B36D-3DB7F31560CE}" destId="{D54F5EC7-D81E-4B92-8191-436AD8CF76EC}" srcOrd="0" destOrd="0" presId="urn:microsoft.com/office/officeart/2005/8/layout/vList5"/>
    <dgm:cxn modelId="{F444BCAC-A93A-442E-B5F9-9C5A5389B903}" type="presParOf" srcId="{7782B67E-FE58-45C3-B36D-3DB7F31560CE}" destId="{BA035848-3026-445A-ADDD-47F28EA250CA}" srcOrd="1" destOrd="0" presId="urn:microsoft.com/office/officeart/2005/8/layout/vList5"/>
    <dgm:cxn modelId="{2695E946-432D-4312-B0B8-D9A4B5C9C8B2}" type="presParOf" srcId="{DC0CF380-E915-414B-ACA2-CAEDF3F166A2}" destId="{34047A51-2AB0-425A-B1C1-3F2BAE0D1E9A}" srcOrd="3" destOrd="0" presId="urn:microsoft.com/office/officeart/2005/8/layout/vList5"/>
    <dgm:cxn modelId="{2AAE12CF-7184-43B6-AD86-44F0A0AB50DD}" type="presParOf" srcId="{DC0CF380-E915-414B-ACA2-CAEDF3F166A2}" destId="{F8905B64-29E2-46B8-B67E-3CE7E04FE54F}" srcOrd="4" destOrd="0" presId="urn:microsoft.com/office/officeart/2005/8/layout/vList5"/>
    <dgm:cxn modelId="{5B2D9E6E-128F-43B0-A935-F3ABF43B232F}" type="presParOf" srcId="{F8905B64-29E2-46B8-B67E-3CE7E04FE54F}" destId="{B4056F20-E6C9-4768-90DC-B100584B43C7}" srcOrd="0" destOrd="0" presId="urn:microsoft.com/office/officeart/2005/8/layout/vList5"/>
    <dgm:cxn modelId="{DBDB1BE9-9687-49AC-8A51-D5FB1BED350C}" type="presParOf" srcId="{F8905B64-29E2-46B8-B67E-3CE7E04FE54F}" destId="{76A5346E-C524-48BD-BACE-0CB754659901}" srcOrd="1" destOrd="0" presId="urn:microsoft.com/office/officeart/2005/8/layout/vList5"/>
    <dgm:cxn modelId="{5B9F5A50-8AA9-4798-B312-9103A3286066}" type="presParOf" srcId="{DC0CF380-E915-414B-ACA2-CAEDF3F166A2}" destId="{7A7EA998-ABE0-4DC3-8D32-BD29D847D8A1}" srcOrd="5" destOrd="0" presId="urn:microsoft.com/office/officeart/2005/8/layout/vList5"/>
    <dgm:cxn modelId="{872AD241-0C5E-45C0-A0B9-D96C55D29C04}" type="presParOf" srcId="{DC0CF380-E915-414B-ACA2-CAEDF3F166A2}" destId="{6A60178D-A0B8-4673-9C59-22BECE5D77D8}" srcOrd="6" destOrd="0" presId="urn:microsoft.com/office/officeart/2005/8/layout/vList5"/>
    <dgm:cxn modelId="{8DEE1BA7-6CDA-488C-83CB-F06E8BAE7DD8}" type="presParOf" srcId="{6A60178D-A0B8-4673-9C59-22BECE5D77D8}" destId="{0400EB18-4219-4845-A555-E894D409DFE0}" srcOrd="0" destOrd="0" presId="urn:microsoft.com/office/officeart/2005/8/layout/vList5"/>
    <dgm:cxn modelId="{5CD0D6C8-01E6-4B24-ABE0-F0890A41686A}" type="presParOf" srcId="{6A60178D-A0B8-4673-9C59-22BECE5D77D8}" destId="{E71F26E7-E721-4886-AB18-F9906112D8A0}" srcOrd="1" destOrd="0" presId="urn:microsoft.com/office/officeart/2005/8/layout/vList5"/>
    <dgm:cxn modelId="{81FC1B06-97EA-4F1E-8132-405B082D28D7}" type="presParOf" srcId="{DC0CF380-E915-414B-ACA2-CAEDF3F166A2}" destId="{524AB797-A026-4142-BD36-350DE886EB19}" srcOrd="7" destOrd="0" presId="urn:microsoft.com/office/officeart/2005/8/layout/vList5"/>
    <dgm:cxn modelId="{34617025-D63F-4F1B-AEBC-08D936F08C0D}" type="presParOf" srcId="{DC0CF380-E915-414B-ACA2-CAEDF3F166A2}" destId="{23EFDE43-5C6A-4C2C-824A-C555703DB6CA}" srcOrd="8" destOrd="0" presId="urn:microsoft.com/office/officeart/2005/8/layout/vList5"/>
    <dgm:cxn modelId="{2E2FE3D7-1917-497B-A0B6-9808AC2B980A}" type="presParOf" srcId="{23EFDE43-5C6A-4C2C-824A-C555703DB6CA}" destId="{A0D630AD-D254-4831-9DE1-A8AE9AA3795A}" srcOrd="0" destOrd="0" presId="urn:microsoft.com/office/officeart/2005/8/layout/vList5"/>
    <dgm:cxn modelId="{75B00B4E-4998-475A-B548-F6BDAAFA560C}" type="presParOf" srcId="{23EFDE43-5C6A-4C2C-824A-C555703DB6CA}" destId="{4472BE16-63D7-49F5-8ADF-C0EA8A9CDC4A}" srcOrd="1" destOrd="0" presId="urn:microsoft.com/office/officeart/2005/8/layout/vList5"/>
    <dgm:cxn modelId="{18CD7262-4CA0-494C-926E-08CA6121CCC6}" type="presParOf" srcId="{DC0CF380-E915-414B-ACA2-CAEDF3F166A2}" destId="{600B32DD-A838-4B4F-813E-C7D256EF09C3}" srcOrd="9" destOrd="0" presId="urn:microsoft.com/office/officeart/2005/8/layout/vList5"/>
    <dgm:cxn modelId="{C36E9C1F-F789-416D-A26C-6C8999E78CD6}" type="presParOf" srcId="{DC0CF380-E915-414B-ACA2-CAEDF3F166A2}" destId="{ED59173A-96DF-4152-87E4-366064611D76}" srcOrd="10" destOrd="0" presId="urn:microsoft.com/office/officeart/2005/8/layout/vList5"/>
    <dgm:cxn modelId="{427B5DDF-DDEE-45EC-B3D2-2651912F4053}" type="presParOf" srcId="{ED59173A-96DF-4152-87E4-366064611D76}" destId="{4A3F2930-AE8D-42E5-88CD-A3BEE6F9E6F3}" srcOrd="0" destOrd="0" presId="urn:microsoft.com/office/officeart/2005/8/layout/vList5"/>
    <dgm:cxn modelId="{2F72CB97-0960-4C3F-B20D-14957EC1861F}" type="presParOf" srcId="{ED59173A-96DF-4152-87E4-366064611D76}" destId="{50C5B6A4-DD18-4DDF-BDB5-48489BF3F57F}" srcOrd="1" destOrd="0" presId="urn:microsoft.com/office/officeart/2005/8/layout/vList5"/>
    <dgm:cxn modelId="{1A69BF7F-B5EF-4731-AAD1-1EBD5920A8D1}" type="presParOf" srcId="{DC0CF380-E915-414B-ACA2-CAEDF3F166A2}" destId="{1C1D1133-C125-4467-BA9F-AEFBD046C5FB}" srcOrd="11" destOrd="0" presId="urn:microsoft.com/office/officeart/2005/8/layout/vList5"/>
    <dgm:cxn modelId="{503315E2-6201-4C9B-A42C-3C7DF41EFB7D}" type="presParOf" srcId="{DC0CF380-E915-414B-ACA2-CAEDF3F166A2}" destId="{43DE9669-0EB3-4158-8F12-5E70DDCB0263}" srcOrd="12" destOrd="0" presId="urn:microsoft.com/office/officeart/2005/8/layout/vList5"/>
    <dgm:cxn modelId="{C73BDA79-29C8-4552-A99A-26BF12D278E6}" type="presParOf" srcId="{43DE9669-0EB3-4158-8F12-5E70DDCB0263}" destId="{6A434A56-BC1B-4209-85CA-D776E2BD3269}" srcOrd="0" destOrd="0" presId="urn:microsoft.com/office/officeart/2005/8/layout/vList5"/>
    <dgm:cxn modelId="{37C05A48-875A-4B49-B677-8FF21B815781}" type="presParOf" srcId="{43DE9669-0EB3-4158-8F12-5E70DDCB0263}" destId="{FF699A38-A5BE-4125-A5EB-1DDEA102B222}" srcOrd="1" destOrd="0" presId="urn:microsoft.com/office/officeart/2005/8/layout/vList5"/>
    <dgm:cxn modelId="{DD1E4817-E5C2-44E5-97A7-E001A0F07AF3}" type="presParOf" srcId="{DC0CF380-E915-414B-ACA2-CAEDF3F166A2}" destId="{3FF7A6FC-CE3B-4277-8C9D-5F14F3398E49}" srcOrd="13" destOrd="0" presId="urn:microsoft.com/office/officeart/2005/8/layout/vList5"/>
    <dgm:cxn modelId="{5ECEC014-2034-4D83-8B6E-F2E2DD9DE639}" type="presParOf" srcId="{DC0CF380-E915-414B-ACA2-CAEDF3F166A2}" destId="{AEB07E3C-FC7A-49F2-ADA6-17772139529F}" srcOrd="14" destOrd="0" presId="urn:microsoft.com/office/officeart/2005/8/layout/vList5"/>
    <dgm:cxn modelId="{4AF9F1C9-0507-45F7-B14D-3B7C253E644F}" type="presParOf" srcId="{AEB07E3C-FC7A-49F2-ADA6-17772139529F}" destId="{90087590-2ACF-4E40-B78E-129D223B03BE}" srcOrd="0" destOrd="0" presId="urn:microsoft.com/office/officeart/2005/8/layout/vList5"/>
    <dgm:cxn modelId="{01C5D005-2200-470E-87FA-78EF646FAA7C}" type="presParOf" srcId="{AEB07E3C-FC7A-49F2-ADA6-17772139529F}" destId="{2F07F2DD-20A3-4814-9B0F-A5BB6F4E039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476373-5F5F-4E80-B459-345D32C850C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3CC805-BA55-48F5-AE04-FDC5CF4FCFD1}">
      <dgm:prSet custT="1"/>
      <dgm:spPr/>
      <dgm:t>
        <a:bodyPr/>
        <a:lstStyle/>
        <a:p>
          <a:pPr rtl="1"/>
          <a:r>
            <a:rPr lang="fa-IR" sz="2400" b="1" i="0" baseline="0" dirty="0">
              <a:solidFill>
                <a:schemeClr val="bg1"/>
              </a:solidFill>
              <a:cs typeface="B Lotus" panose="00000400000000000000" pitchFamily="2" charset="-78"/>
            </a:rPr>
            <a:t>ست سرم – 1 عدد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B3C62B34-5478-47BB-AC39-46958402F14B}" type="parTrans" cxnId="{D2675EC4-5532-4354-AF9E-1B36DB8A79F9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2A3CA4C-9A86-42B2-A494-61270012B81D}" type="sibTrans" cxnId="{D2675EC4-5532-4354-AF9E-1B36DB8A79F9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3CA2CEB-B76E-4BF0-AE70-82BDFCFD6F2F}">
      <dgm:prSet custT="1"/>
      <dgm:spPr/>
      <dgm:t>
        <a:bodyPr/>
        <a:lstStyle/>
        <a:p>
          <a:pPr rtl="1"/>
          <a:r>
            <a:rPr lang="fa-IR" sz="2400" b="1" i="0" baseline="0">
              <a:solidFill>
                <a:schemeClr val="bg1"/>
              </a:solidFill>
              <a:cs typeface="B Lotus" panose="00000400000000000000" pitchFamily="2" charset="-78"/>
            </a:rPr>
            <a:t>دسته چراغ – 2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1E82858-6C1E-422F-A57E-0AE891957D79}" type="parTrans" cxnId="{4B793C18-EA3E-4D87-9892-DF970582F9D9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B7C8E29-8DD6-4BF4-A50B-3DC9D768D520}" type="sibTrans" cxnId="{4B793C18-EA3E-4D87-9892-DF970582F9D9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725621A-8E1D-42C6-B4F3-2FCAC76BC4AE}">
      <dgm:prSet custT="1"/>
      <dgm:spPr/>
      <dgm:t>
        <a:bodyPr/>
        <a:lstStyle/>
        <a:p>
          <a:pPr rtl="1"/>
          <a:r>
            <a:rPr lang="fa-IR" sz="2400" b="1" i="0" baseline="0" dirty="0">
              <a:solidFill>
                <a:schemeClr val="bg1"/>
              </a:solidFill>
              <a:cs typeface="B Lotus" panose="00000400000000000000" pitchFamily="2" charset="-78"/>
            </a:rPr>
            <a:t>سوند فولی ۲ راه – 1 عدد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CB8E73E-22C3-40CD-BB92-0BC2913C4F7C}" type="parTrans" cxnId="{8F6611B4-53B7-4980-964F-1A6F817619EF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9CCBADB-0ED5-46EF-9844-A986BA0D8216}" type="sibTrans" cxnId="{8F6611B4-53B7-4980-964F-1A6F817619EF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0C57410-C79C-4262-AB96-C57E3A0D8244}">
      <dgm:prSet custT="1"/>
      <dgm:spPr/>
      <dgm:t>
        <a:bodyPr/>
        <a:lstStyle/>
        <a:p>
          <a:pPr rtl="1"/>
          <a:r>
            <a:rPr lang="fa-IR" sz="2400" b="1" i="0" baseline="0">
              <a:solidFill>
                <a:schemeClr val="bg1"/>
              </a:solidFill>
              <a:cs typeface="B Lotus" panose="00000400000000000000" pitchFamily="2" charset="-78"/>
            </a:rPr>
            <a:t>یورین بگ - ۱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8C0633A-602B-46D0-9B63-101AEFB9484A}" type="parTrans" cxnId="{4D1DCBBD-BE11-4BFE-B3AD-994083A62D9F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AE32EE5-7823-484C-84E3-DD7DF1FC8207}" type="sibTrans" cxnId="{4D1DCBBD-BE11-4BFE-B3AD-994083A62D9F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5E62D2E4-46A9-4939-B224-675490610448}">
      <dgm:prSet custT="1"/>
      <dgm:spPr/>
      <dgm:t>
        <a:bodyPr/>
        <a:lstStyle/>
        <a:p>
          <a:pPr rtl="1"/>
          <a:r>
            <a:rPr lang="fa-IR" sz="2400" b="1" i="0" baseline="0">
              <a:solidFill>
                <a:schemeClr val="bg1"/>
              </a:solidFill>
              <a:cs typeface="B Lotus" panose="00000400000000000000" pitchFamily="2" charset="-78"/>
            </a:rPr>
            <a:t>بتادین سبز – ۲۰۰ سی سی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9FC4709-40B0-4A35-B3B8-A534ADAD6EE5}" type="parTrans" cxnId="{203B1D9F-171B-4ED2-8ADA-9F881A31255D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E84BC0F-7868-4F75-AF20-0283747C0C7E}" type="sibTrans" cxnId="{203B1D9F-171B-4ED2-8ADA-9F881A31255D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00DAEE1E-2BF8-406D-A89F-A7598F5CA121}">
      <dgm:prSet custT="1"/>
      <dgm:spPr/>
      <dgm:t>
        <a:bodyPr/>
        <a:lstStyle/>
        <a:p>
          <a:pPr rtl="1"/>
          <a:r>
            <a:rPr lang="fa-IR" sz="2400" b="1" i="0" baseline="0">
              <a:solidFill>
                <a:schemeClr val="bg1"/>
              </a:solidFill>
              <a:cs typeface="B Lotus" panose="00000400000000000000" pitchFamily="2" charset="-78"/>
            </a:rPr>
            <a:t>بتادین قهوه ای ۲۰۰ سی سی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8D7C05E-1FA7-48A0-9026-0D2A5817D076}" type="parTrans" cxnId="{3DA71FA0-FE3A-4BDB-8A88-F53C95BADC2E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F85A1AA-E9D6-4ADB-9DB0-8F2505259A7B}" type="sibTrans" cxnId="{3DA71FA0-FE3A-4BDB-8A88-F53C95BADC2E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6292E20-BA83-4C87-B69D-A25F39C903DE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کلیپس فلزی ۵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CC96A0C-FE62-43B7-98FF-7C1E22FC0226}" type="parTrans" cxnId="{130A49FD-1D07-490C-AC04-76BAA2BA7207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60BC222-400B-4610-AD21-CD873ECFF159}" type="sibTrans" cxnId="{130A49FD-1D07-490C-AC04-76BAA2BA7207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7071621C-49C0-4FA0-97DF-BD0937221135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درن کاروگیت –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8ABCC9F-0E1B-4358-9269-E921C6747505}" type="parTrans" cxnId="{D0C5CD40-ACB7-4E55-9019-FDD847E08690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5DC9EAB7-652F-484A-A2F9-B46000395CF7}" type="sibTrans" cxnId="{D0C5CD40-ACB7-4E55-9019-FDD847E08690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6254B71-5850-4188-AB1D-9BF947285A8F}">
      <dgm:prSet custT="1"/>
      <dgm:spPr/>
      <dgm:t>
        <a:bodyPr/>
        <a:lstStyle/>
        <a:p>
          <a:pPr rtl="1"/>
          <a:r>
            <a:rPr lang="fa-IR" sz="2000" dirty="0">
              <a:solidFill>
                <a:schemeClr val="bg1"/>
              </a:solidFill>
              <a:cs typeface="B Lotus" panose="00000400000000000000" pitchFamily="2" charset="-78"/>
            </a:rPr>
            <a:t>برای شستشو</a:t>
          </a:r>
          <a:endParaRPr lang="en-US" sz="20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E820A78-5B34-4E4C-B959-59DCE7B5CFFF}" type="parTrans" cxnId="{E8861B9A-868C-4B9F-A11C-8871DDFDAF6E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E8ACB5F-D820-4CD8-AD95-9B9B9481F9D7}" type="sibTrans" cxnId="{E8861B9A-868C-4B9F-A11C-8871DDFDAF6E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408F667-89E7-41AB-89F5-79FF151C8F22}">
      <dgm:prSet custT="1"/>
      <dgm:spPr/>
      <dgm:t>
        <a:bodyPr/>
        <a:lstStyle/>
        <a:p>
          <a:pPr rtl="1"/>
          <a:r>
            <a:rPr lang="fa-IR" sz="2000" dirty="0">
              <a:solidFill>
                <a:schemeClr val="bg1"/>
              </a:solidFill>
              <a:cs typeface="B Lotus" panose="00000400000000000000" pitchFamily="2" charset="-78"/>
            </a:rPr>
            <a:t>برای جابجایی چراغ سیالیتیک</a:t>
          </a:r>
          <a:endParaRPr lang="en-US" sz="20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C5FED714-01FE-47EA-A5FF-3BA9FF5599E4}" type="parTrans" cxnId="{2519E8D1-5F70-460A-9191-D2617880E59F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82C34CD-8062-478E-A8E7-3547DDAFB05E}" type="sibTrans" cxnId="{2519E8D1-5F70-460A-9191-D2617880E59F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BE204C6-C329-4A98-B8DE-5C8DF586D4D7}">
      <dgm:prSet custT="1"/>
      <dgm:spPr/>
      <dgm:t>
        <a:bodyPr/>
        <a:lstStyle/>
        <a:p>
          <a:pPr rtl="1"/>
          <a:r>
            <a:rPr lang="fa-IR" sz="2000" dirty="0">
              <a:solidFill>
                <a:schemeClr val="bg1"/>
              </a:solidFill>
              <a:cs typeface="B Lotus" panose="00000400000000000000" pitchFamily="2" charset="-78"/>
            </a:rPr>
            <a:t>برای سونداژ</a:t>
          </a:r>
          <a:endParaRPr lang="en-US" sz="20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E5F89EC-7A58-4AE8-B389-3FB62E6DE717}" type="parTrans" cxnId="{DF6BEB0A-543A-4360-BDC0-6CC4E5298A27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0DB3413-40BC-44D2-A443-A1A58300C28F}" type="sibTrans" cxnId="{DF6BEB0A-543A-4360-BDC0-6CC4E5298A27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E8070BB-DDDC-4A89-82AD-66A8D07CEAAF}">
      <dgm:prSet custT="1"/>
      <dgm:spPr/>
      <dgm:t>
        <a:bodyPr/>
        <a:lstStyle/>
        <a:p>
          <a:pPr rtl="1"/>
          <a:r>
            <a:rPr lang="fa-IR" sz="2000" dirty="0">
              <a:solidFill>
                <a:schemeClr val="bg1"/>
              </a:solidFill>
              <a:cs typeface="B Lotus" panose="00000400000000000000" pitchFamily="2" charset="-78"/>
            </a:rPr>
            <a:t>برای سونداژ</a:t>
          </a:r>
          <a:endParaRPr lang="en-US" sz="20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BB14EA4-D7B2-41A6-88B0-F94C61FC6C75}" type="parTrans" cxnId="{CBABDF47-F376-431F-9E53-5CE509732155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0EAF3C9-A86E-4A54-A7E7-CEE32EE47EAF}" type="sibTrans" cxnId="{CBABDF47-F376-431F-9E53-5CE509732155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5E58A14-3641-401E-8AE6-16731A5971F6}">
      <dgm:prSet custT="1"/>
      <dgm:spPr/>
      <dgm:t>
        <a:bodyPr/>
        <a:lstStyle/>
        <a:p>
          <a:pPr rtl="1"/>
          <a:r>
            <a:rPr lang="fa-IR" sz="2000" dirty="0">
              <a:solidFill>
                <a:schemeClr val="bg1"/>
              </a:solidFill>
              <a:cs typeface="B Lotus" panose="00000400000000000000" pitchFamily="2" charset="-78"/>
            </a:rPr>
            <a:t>برای پرپ ثانویه</a:t>
          </a:r>
          <a:endParaRPr lang="en-US" sz="20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8A28E93-204D-4E50-93C5-C76257FE334E}" type="parTrans" cxnId="{44A129CA-D790-4098-AC68-6FD4D730B53D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9A791A3-2075-41B8-8599-B850CEC67B58}" type="sibTrans" cxnId="{44A129CA-D790-4098-AC68-6FD4D730B53D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9BB8DF5-231A-477C-B2C8-282A3E986322}">
      <dgm:prSet custT="1"/>
      <dgm:spPr/>
      <dgm:t>
        <a:bodyPr/>
        <a:lstStyle/>
        <a:p>
          <a:pPr rtl="1"/>
          <a:r>
            <a:rPr lang="fa-IR" sz="2000" dirty="0">
              <a:solidFill>
                <a:schemeClr val="bg1"/>
              </a:solidFill>
              <a:cs typeface="B Lotus" panose="00000400000000000000" pitchFamily="2" charset="-78"/>
            </a:rPr>
            <a:t>برای پرپ اولیه</a:t>
          </a:r>
          <a:endParaRPr lang="en-US" sz="20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3A1DC38-A198-4AA9-AFBD-89351FFC922A}" type="parTrans" cxnId="{98C1E92E-5093-4D5D-B29F-C22D6BD58C26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05AD220-70E0-4CC5-92E6-A6BD1BE98EE6}" type="sibTrans" cxnId="{98C1E92E-5093-4D5D-B29F-C22D6BD58C26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4F30FB4-CD16-4401-BD2A-41DC080567AF}">
      <dgm:prSet custT="1"/>
      <dgm:spPr/>
      <dgm:t>
        <a:bodyPr/>
        <a:lstStyle/>
        <a:p>
          <a:pPr rtl="1"/>
          <a:r>
            <a:rPr lang="fa-IR" sz="2000" dirty="0">
              <a:solidFill>
                <a:schemeClr val="bg1"/>
              </a:solidFill>
              <a:cs typeface="B Lotus" panose="00000400000000000000" pitchFamily="2" charset="-78"/>
            </a:rPr>
            <a:t>برای هموستاز عروق</a:t>
          </a:r>
          <a:endParaRPr lang="en-US" sz="20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362336C-AF82-4008-A587-3D3B5D459E35}" type="parTrans" cxnId="{9FE4E0EE-52CC-4C8E-A85D-AF22D3B7654C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529B1F5-F304-43CE-A948-D274CB780F67}" type="sibTrans" cxnId="{9FE4E0EE-52CC-4C8E-A85D-AF22D3B7654C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CBC74E47-F368-468A-BBD7-7D4A5C3B54DD}">
      <dgm:prSet custT="1"/>
      <dgm:spPr/>
      <dgm:t>
        <a:bodyPr/>
        <a:lstStyle/>
        <a:p>
          <a:pPr rtl="1"/>
          <a:r>
            <a:rPr lang="fa-IR" sz="2000" dirty="0">
              <a:solidFill>
                <a:schemeClr val="bg1"/>
              </a:solidFill>
              <a:cs typeface="B Lotus" panose="00000400000000000000" pitchFamily="2" charset="-78"/>
            </a:rPr>
            <a:t>برای تخلیه خون و ترشحات</a:t>
          </a:r>
          <a:endParaRPr lang="en-US" sz="20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59F141EB-20F1-4976-9725-DA6482069BFB}" type="parTrans" cxnId="{4D476CF2-0A79-4162-8AF6-2BB9F5B8B6B5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F0E71A6-CC2C-4683-8728-D2F0DD0A9708}" type="sibTrans" cxnId="{4D476CF2-0A79-4162-8AF6-2BB9F5B8B6B5}">
      <dgm:prSet/>
      <dgm:spPr/>
      <dgm:t>
        <a:bodyPr/>
        <a:lstStyle/>
        <a:p>
          <a:pPr rtl="1"/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786B271-BC05-4C5F-BCD3-73A32D7470EE}" type="pres">
      <dgm:prSet presAssocID="{B2476373-5F5F-4E80-B459-345D32C850C8}" presName="Name0" presStyleCnt="0">
        <dgm:presLayoutVars>
          <dgm:dir val="rev"/>
          <dgm:animLvl val="lvl"/>
          <dgm:resizeHandles val="exact"/>
        </dgm:presLayoutVars>
      </dgm:prSet>
      <dgm:spPr/>
    </dgm:pt>
    <dgm:pt modelId="{FD4AF487-1D54-49B0-8C69-AECA6825A102}" type="pres">
      <dgm:prSet presAssocID="{D23CC805-BA55-48F5-AE04-FDC5CF4FCFD1}" presName="linNode" presStyleCnt="0"/>
      <dgm:spPr/>
    </dgm:pt>
    <dgm:pt modelId="{9196427A-5522-4EE8-A927-71C50943242E}" type="pres">
      <dgm:prSet presAssocID="{D23CC805-BA55-48F5-AE04-FDC5CF4FCFD1}" presName="parentText" presStyleLbl="node1" presStyleIdx="0" presStyleCnt="8">
        <dgm:presLayoutVars>
          <dgm:chMax val="1"/>
          <dgm:bulletEnabled val="1"/>
        </dgm:presLayoutVars>
      </dgm:prSet>
      <dgm:spPr/>
    </dgm:pt>
    <dgm:pt modelId="{C94132D0-B35D-4DFA-9769-969905ED345B}" type="pres">
      <dgm:prSet presAssocID="{D23CC805-BA55-48F5-AE04-FDC5CF4FCFD1}" presName="descendantText" presStyleLbl="alignAccFollowNode1" presStyleIdx="0" presStyleCnt="8">
        <dgm:presLayoutVars>
          <dgm:bulletEnabled val="1"/>
        </dgm:presLayoutVars>
      </dgm:prSet>
      <dgm:spPr/>
    </dgm:pt>
    <dgm:pt modelId="{5C21CE70-C547-47DD-B5B4-DC35C2627967}" type="pres">
      <dgm:prSet presAssocID="{E2A3CA4C-9A86-42B2-A494-61270012B81D}" presName="sp" presStyleCnt="0"/>
      <dgm:spPr/>
    </dgm:pt>
    <dgm:pt modelId="{6997E9C0-BF5D-4DBD-8148-85BE72F4C760}" type="pres">
      <dgm:prSet presAssocID="{A3CA2CEB-B76E-4BF0-AE70-82BDFCFD6F2F}" presName="linNode" presStyleCnt="0"/>
      <dgm:spPr/>
    </dgm:pt>
    <dgm:pt modelId="{ADC231CA-FD8F-4416-86CF-E23F4929DB63}" type="pres">
      <dgm:prSet presAssocID="{A3CA2CEB-B76E-4BF0-AE70-82BDFCFD6F2F}" presName="parentText" presStyleLbl="node1" presStyleIdx="1" presStyleCnt="8">
        <dgm:presLayoutVars>
          <dgm:chMax val="1"/>
          <dgm:bulletEnabled val="1"/>
        </dgm:presLayoutVars>
      </dgm:prSet>
      <dgm:spPr/>
    </dgm:pt>
    <dgm:pt modelId="{DB64DF78-7F60-4F93-B6EF-8854019AE987}" type="pres">
      <dgm:prSet presAssocID="{A3CA2CEB-B76E-4BF0-AE70-82BDFCFD6F2F}" presName="descendantText" presStyleLbl="alignAccFollowNode1" presStyleIdx="1" presStyleCnt="8">
        <dgm:presLayoutVars>
          <dgm:bulletEnabled val="1"/>
        </dgm:presLayoutVars>
      </dgm:prSet>
      <dgm:spPr/>
    </dgm:pt>
    <dgm:pt modelId="{ACF31018-B13F-4695-A31E-7501C80753DE}" type="pres">
      <dgm:prSet presAssocID="{9B7C8E29-8DD6-4BF4-A50B-3DC9D768D520}" presName="sp" presStyleCnt="0"/>
      <dgm:spPr/>
    </dgm:pt>
    <dgm:pt modelId="{DEE4DE78-ADE2-4073-9204-BFEBC66ED36D}" type="pres">
      <dgm:prSet presAssocID="{D725621A-8E1D-42C6-B4F3-2FCAC76BC4AE}" presName="linNode" presStyleCnt="0"/>
      <dgm:spPr/>
    </dgm:pt>
    <dgm:pt modelId="{C2A8A76E-2143-4A0E-B723-C71CC48D25C7}" type="pres">
      <dgm:prSet presAssocID="{D725621A-8E1D-42C6-B4F3-2FCAC76BC4AE}" presName="parentText" presStyleLbl="node1" presStyleIdx="2" presStyleCnt="8">
        <dgm:presLayoutVars>
          <dgm:chMax val="1"/>
          <dgm:bulletEnabled val="1"/>
        </dgm:presLayoutVars>
      </dgm:prSet>
      <dgm:spPr/>
    </dgm:pt>
    <dgm:pt modelId="{63A1AB75-6F2F-4846-85DC-C44F307A6B13}" type="pres">
      <dgm:prSet presAssocID="{D725621A-8E1D-42C6-B4F3-2FCAC76BC4AE}" presName="descendantText" presStyleLbl="alignAccFollowNode1" presStyleIdx="2" presStyleCnt="8">
        <dgm:presLayoutVars>
          <dgm:bulletEnabled val="1"/>
        </dgm:presLayoutVars>
      </dgm:prSet>
      <dgm:spPr/>
    </dgm:pt>
    <dgm:pt modelId="{C762B155-0A7D-4F6F-98C1-024C3589882D}" type="pres">
      <dgm:prSet presAssocID="{69CCBADB-0ED5-46EF-9844-A986BA0D8216}" presName="sp" presStyleCnt="0"/>
      <dgm:spPr/>
    </dgm:pt>
    <dgm:pt modelId="{2E134C28-287B-4D7C-952F-FE6171F7E5B9}" type="pres">
      <dgm:prSet presAssocID="{10C57410-C79C-4262-AB96-C57E3A0D8244}" presName="linNode" presStyleCnt="0"/>
      <dgm:spPr/>
    </dgm:pt>
    <dgm:pt modelId="{88B904E2-007C-483D-824A-8D5C51408962}" type="pres">
      <dgm:prSet presAssocID="{10C57410-C79C-4262-AB96-C57E3A0D8244}" presName="parentText" presStyleLbl="node1" presStyleIdx="3" presStyleCnt="8">
        <dgm:presLayoutVars>
          <dgm:chMax val="1"/>
          <dgm:bulletEnabled val="1"/>
        </dgm:presLayoutVars>
      </dgm:prSet>
      <dgm:spPr/>
    </dgm:pt>
    <dgm:pt modelId="{1AB07A35-038D-4492-8885-8FBA0BA6A30A}" type="pres">
      <dgm:prSet presAssocID="{10C57410-C79C-4262-AB96-C57E3A0D8244}" presName="descendantText" presStyleLbl="alignAccFollowNode1" presStyleIdx="3" presStyleCnt="8">
        <dgm:presLayoutVars>
          <dgm:bulletEnabled val="1"/>
        </dgm:presLayoutVars>
      </dgm:prSet>
      <dgm:spPr/>
    </dgm:pt>
    <dgm:pt modelId="{2302AD5F-E250-4BE5-AD2B-5E7DC7C0C61D}" type="pres">
      <dgm:prSet presAssocID="{8AE32EE5-7823-484C-84E3-DD7DF1FC8207}" presName="sp" presStyleCnt="0"/>
      <dgm:spPr/>
    </dgm:pt>
    <dgm:pt modelId="{D2FDA8B6-1E81-4BAC-B9C5-F913A018F0C8}" type="pres">
      <dgm:prSet presAssocID="{5E62D2E4-46A9-4939-B224-675490610448}" presName="linNode" presStyleCnt="0"/>
      <dgm:spPr/>
    </dgm:pt>
    <dgm:pt modelId="{FAF74B46-4B55-4534-907F-AA82392CFAC3}" type="pres">
      <dgm:prSet presAssocID="{5E62D2E4-46A9-4939-B224-675490610448}" presName="parentText" presStyleLbl="node1" presStyleIdx="4" presStyleCnt="8">
        <dgm:presLayoutVars>
          <dgm:chMax val="1"/>
          <dgm:bulletEnabled val="1"/>
        </dgm:presLayoutVars>
      </dgm:prSet>
      <dgm:spPr/>
    </dgm:pt>
    <dgm:pt modelId="{3479C949-3ED3-4411-AB9A-EABFA4077DE4}" type="pres">
      <dgm:prSet presAssocID="{5E62D2E4-46A9-4939-B224-675490610448}" presName="descendantText" presStyleLbl="alignAccFollowNode1" presStyleIdx="4" presStyleCnt="8">
        <dgm:presLayoutVars>
          <dgm:bulletEnabled val="1"/>
        </dgm:presLayoutVars>
      </dgm:prSet>
      <dgm:spPr/>
    </dgm:pt>
    <dgm:pt modelId="{314FD198-08D5-4A96-9620-30F59A487D5D}" type="pres">
      <dgm:prSet presAssocID="{DE84BC0F-7868-4F75-AF20-0283747C0C7E}" presName="sp" presStyleCnt="0"/>
      <dgm:spPr/>
    </dgm:pt>
    <dgm:pt modelId="{A97EC781-D6B9-41B8-BB3D-1837F07C2089}" type="pres">
      <dgm:prSet presAssocID="{00DAEE1E-2BF8-406D-A89F-A7598F5CA121}" presName="linNode" presStyleCnt="0"/>
      <dgm:spPr/>
    </dgm:pt>
    <dgm:pt modelId="{0F4E92E7-24AF-4541-BD3E-EE6053ACF463}" type="pres">
      <dgm:prSet presAssocID="{00DAEE1E-2BF8-406D-A89F-A7598F5CA121}" presName="parentText" presStyleLbl="node1" presStyleIdx="5" presStyleCnt="8">
        <dgm:presLayoutVars>
          <dgm:chMax val="1"/>
          <dgm:bulletEnabled val="1"/>
        </dgm:presLayoutVars>
      </dgm:prSet>
      <dgm:spPr/>
    </dgm:pt>
    <dgm:pt modelId="{C39C78A9-C975-4E39-A284-2F71F60C9698}" type="pres">
      <dgm:prSet presAssocID="{00DAEE1E-2BF8-406D-A89F-A7598F5CA121}" presName="descendantText" presStyleLbl="alignAccFollowNode1" presStyleIdx="5" presStyleCnt="8">
        <dgm:presLayoutVars>
          <dgm:bulletEnabled val="1"/>
        </dgm:presLayoutVars>
      </dgm:prSet>
      <dgm:spPr/>
    </dgm:pt>
    <dgm:pt modelId="{3A7126D7-69C4-45DB-A5F1-D3B549C74C7B}" type="pres">
      <dgm:prSet presAssocID="{8F85A1AA-E9D6-4ADB-9DB0-8F2505259A7B}" presName="sp" presStyleCnt="0"/>
      <dgm:spPr/>
    </dgm:pt>
    <dgm:pt modelId="{890C19E7-DBE3-407B-AB3C-F732E015B148}" type="pres">
      <dgm:prSet presAssocID="{96292E20-BA83-4C87-B69D-A25F39C903DE}" presName="linNode" presStyleCnt="0"/>
      <dgm:spPr/>
    </dgm:pt>
    <dgm:pt modelId="{BDD8BB2C-EFE2-4DA6-9B6C-9BD67591D82D}" type="pres">
      <dgm:prSet presAssocID="{96292E20-BA83-4C87-B69D-A25F39C903DE}" presName="parentText" presStyleLbl="node1" presStyleIdx="6" presStyleCnt="8">
        <dgm:presLayoutVars>
          <dgm:chMax val="1"/>
          <dgm:bulletEnabled val="1"/>
        </dgm:presLayoutVars>
      </dgm:prSet>
      <dgm:spPr/>
    </dgm:pt>
    <dgm:pt modelId="{EEEA42FC-B4A3-4CD6-9406-56C9B7B2E95A}" type="pres">
      <dgm:prSet presAssocID="{96292E20-BA83-4C87-B69D-A25F39C903DE}" presName="descendantText" presStyleLbl="alignAccFollowNode1" presStyleIdx="6" presStyleCnt="8">
        <dgm:presLayoutVars>
          <dgm:bulletEnabled val="1"/>
        </dgm:presLayoutVars>
      </dgm:prSet>
      <dgm:spPr/>
    </dgm:pt>
    <dgm:pt modelId="{CD9706C5-9A45-47C0-9C7E-D52CF2FBBE17}" type="pres">
      <dgm:prSet presAssocID="{860BC222-400B-4610-AD21-CD873ECFF159}" presName="sp" presStyleCnt="0"/>
      <dgm:spPr/>
    </dgm:pt>
    <dgm:pt modelId="{1DBD38F4-78FD-4745-B05A-468147DC9E7E}" type="pres">
      <dgm:prSet presAssocID="{7071621C-49C0-4FA0-97DF-BD0937221135}" presName="linNode" presStyleCnt="0"/>
      <dgm:spPr/>
    </dgm:pt>
    <dgm:pt modelId="{B0A7B964-D03B-4ABF-BC0A-84C2581AA832}" type="pres">
      <dgm:prSet presAssocID="{7071621C-49C0-4FA0-97DF-BD0937221135}" presName="parentText" presStyleLbl="node1" presStyleIdx="7" presStyleCnt="8">
        <dgm:presLayoutVars>
          <dgm:chMax val="1"/>
          <dgm:bulletEnabled val="1"/>
        </dgm:presLayoutVars>
      </dgm:prSet>
      <dgm:spPr/>
    </dgm:pt>
    <dgm:pt modelId="{15E9E36C-8B1C-4A8E-8930-66075AB2DF50}" type="pres">
      <dgm:prSet presAssocID="{7071621C-49C0-4FA0-97DF-BD0937221135}" presName="descendantText" presStyleLbl="alignAccFollowNode1" presStyleIdx="7" presStyleCnt="8">
        <dgm:presLayoutVars>
          <dgm:bulletEnabled val="1"/>
        </dgm:presLayoutVars>
      </dgm:prSet>
      <dgm:spPr/>
    </dgm:pt>
  </dgm:ptLst>
  <dgm:cxnLst>
    <dgm:cxn modelId="{DF6BEB0A-543A-4360-BDC0-6CC4E5298A27}" srcId="{D725621A-8E1D-42C6-B4F3-2FCAC76BC4AE}" destId="{1BE204C6-C329-4A98-B8DE-5C8DF586D4D7}" srcOrd="0" destOrd="0" parTransId="{AE5F89EC-7A58-4AE8-B389-3FB62E6DE717}" sibTransId="{D0DB3413-40BC-44D2-A443-A1A58300C28F}"/>
    <dgm:cxn modelId="{EC039E0F-DC32-4112-B265-116E102AD368}" type="presOf" srcId="{8E8070BB-DDDC-4A89-82AD-66A8D07CEAAF}" destId="{1AB07A35-038D-4492-8885-8FBA0BA6A30A}" srcOrd="0" destOrd="0" presId="urn:microsoft.com/office/officeart/2005/8/layout/vList5"/>
    <dgm:cxn modelId="{4B793C18-EA3E-4D87-9892-DF970582F9D9}" srcId="{B2476373-5F5F-4E80-B459-345D32C850C8}" destId="{A3CA2CEB-B76E-4BF0-AE70-82BDFCFD6F2F}" srcOrd="1" destOrd="0" parTransId="{E1E82858-6C1E-422F-A57E-0AE891957D79}" sibTransId="{9B7C8E29-8DD6-4BF4-A50B-3DC9D768D520}"/>
    <dgm:cxn modelId="{0D73592D-A393-420C-9AE3-2385964BFA21}" type="presOf" srcId="{D23CC805-BA55-48F5-AE04-FDC5CF4FCFD1}" destId="{9196427A-5522-4EE8-A927-71C50943242E}" srcOrd="0" destOrd="0" presId="urn:microsoft.com/office/officeart/2005/8/layout/vList5"/>
    <dgm:cxn modelId="{0A164F2E-28F4-4BD6-AC13-8A5ABC8FD5D3}" type="presOf" srcId="{96292E20-BA83-4C87-B69D-A25F39C903DE}" destId="{BDD8BB2C-EFE2-4DA6-9B6C-9BD67591D82D}" srcOrd="0" destOrd="0" presId="urn:microsoft.com/office/officeart/2005/8/layout/vList5"/>
    <dgm:cxn modelId="{98C1E92E-5093-4D5D-B29F-C22D6BD58C26}" srcId="{00DAEE1E-2BF8-406D-A89F-A7598F5CA121}" destId="{D9BB8DF5-231A-477C-B2C8-282A3E986322}" srcOrd="0" destOrd="0" parTransId="{33A1DC38-A198-4AA9-AFBD-89351FFC922A}" sibTransId="{F05AD220-70E0-4CC5-92E6-A6BD1BE98EE6}"/>
    <dgm:cxn modelId="{F3FFF835-F2B0-4E69-845F-976030AF157E}" type="presOf" srcId="{D408F667-89E7-41AB-89F5-79FF151C8F22}" destId="{DB64DF78-7F60-4F93-B6EF-8854019AE987}" srcOrd="0" destOrd="0" presId="urn:microsoft.com/office/officeart/2005/8/layout/vList5"/>
    <dgm:cxn modelId="{D0C5CD40-ACB7-4E55-9019-FDD847E08690}" srcId="{B2476373-5F5F-4E80-B459-345D32C850C8}" destId="{7071621C-49C0-4FA0-97DF-BD0937221135}" srcOrd="7" destOrd="0" parTransId="{18ABCC9F-0E1B-4358-9269-E921C6747505}" sibTransId="{5DC9EAB7-652F-484A-A2F9-B46000395CF7}"/>
    <dgm:cxn modelId="{CBABDF47-F376-431F-9E53-5CE509732155}" srcId="{10C57410-C79C-4262-AB96-C57E3A0D8244}" destId="{8E8070BB-DDDC-4A89-82AD-66A8D07CEAAF}" srcOrd="0" destOrd="0" parTransId="{EBB14EA4-D7B2-41A6-88B0-F94C61FC6C75}" sibTransId="{20EAF3C9-A86E-4A54-A7E7-CEE32EE47EAF}"/>
    <dgm:cxn modelId="{C724BD52-E968-496F-A026-350D46B4C15A}" type="presOf" srcId="{00DAEE1E-2BF8-406D-A89F-A7598F5CA121}" destId="{0F4E92E7-24AF-4541-BD3E-EE6053ACF463}" srcOrd="0" destOrd="0" presId="urn:microsoft.com/office/officeart/2005/8/layout/vList5"/>
    <dgm:cxn modelId="{ADC92858-DA2A-444F-BE81-3AD88671C8FC}" type="presOf" srcId="{B2476373-5F5F-4E80-B459-345D32C850C8}" destId="{D786B271-BC05-4C5F-BCD3-73A32D7470EE}" srcOrd="0" destOrd="0" presId="urn:microsoft.com/office/officeart/2005/8/layout/vList5"/>
    <dgm:cxn modelId="{A9081186-8CA2-43E1-8047-E6F89636B859}" type="presOf" srcId="{CBC74E47-F368-468A-BBD7-7D4A5C3B54DD}" destId="{15E9E36C-8B1C-4A8E-8930-66075AB2DF50}" srcOrd="0" destOrd="0" presId="urn:microsoft.com/office/officeart/2005/8/layout/vList5"/>
    <dgm:cxn modelId="{77D82486-983A-4207-8EF8-51EC503171A6}" type="presOf" srcId="{A3CA2CEB-B76E-4BF0-AE70-82BDFCFD6F2F}" destId="{ADC231CA-FD8F-4416-86CF-E23F4929DB63}" srcOrd="0" destOrd="0" presId="urn:microsoft.com/office/officeart/2005/8/layout/vList5"/>
    <dgm:cxn modelId="{01EF678D-B2F9-438E-B3F7-B96F2B1F67B3}" type="presOf" srcId="{7071621C-49C0-4FA0-97DF-BD0937221135}" destId="{B0A7B964-D03B-4ABF-BC0A-84C2581AA832}" srcOrd="0" destOrd="0" presId="urn:microsoft.com/office/officeart/2005/8/layout/vList5"/>
    <dgm:cxn modelId="{E8861B9A-868C-4B9F-A11C-8871DDFDAF6E}" srcId="{D23CC805-BA55-48F5-AE04-FDC5CF4FCFD1}" destId="{66254B71-5850-4188-AB1D-9BF947285A8F}" srcOrd="0" destOrd="0" parTransId="{8E820A78-5B34-4E4C-B959-59DCE7B5CFFF}" sibTransId="{4E8ACB5F-D820-4CD8-AD95-9B9B9481F9D7}"/>
    <dgm:cxn modelId="{203B1D9F-171B-4ED2-8ADA-9F881A31255D}" srcId="{B2476373-5F5F-4E80-B459-345D32C850C8}" destId="{5E62D2E4-46A9-4939-B224-675490610448}" srcOrd="4" destOrd="0" parTransId="{A9FC4709-40B0-4A35-B3B8-A534ADAD6EE5}" sibTransId="{DE84BC0F-7868-4F75-AF20-0283747C0C7E}"/>
    <dgm:cxn modelId="{3DA71FA0-FE3A-4BDB-8A88-F53C95BADC2E}" srcId="{B2476373-5F5F-4E80-B459-345D32C850C8}" destId="{00DAEE1E-2BF8-406D-A89F-A7598F5CA121}" srcOrd="5" destOrd="0" parTransId="{48D7C05E-1FA7-48A0-9026-0D2A5817D076}" sibTransId="{8F85A1AA-E9D6-4ADB-9DB0-8F2505259A7B}"/>
    <dgm:cxn modelId="{C45FC4A1-0F22-4805-9B27-A4CC4497BF89}" type="presOf" srcId="{D725621A-8E1D-42C6-B4F3-2FCAC76BC4AE}" destId="{C2A8A76E-2143-4A0E-B723-C71CC48D25C7}" srcOrd="0" destOrd="0" presId="urn:microsoft.com/office/officeart/2005/8/layout/vList5"/>
    <dgm:cxn modelId="{E24B40A5-374E-47AF-A434-1198545A33C8}" type="presOf" srcId="{1BE204C6-C329-4A98-B8DE-5C8DF586D4D7}" destId="{63A1AB75-6F2F-4846-85DC-C44F307A6B13}" srcOrd="0" destOrd="0" presId="urn:microsoft.com/office/officeart/2005/8/layout/vList5"/>
    <dgm:cxn modelId="{14D5F8A6-89F3-46F1-A442-70F553C301F2}" type="presOf" srcId="{66254B71-5850-4188-AB1D-9BF947285A8F}" destId="{C94132D0-B35D-4DFA-9769-969905ED345B}" srcOrd="0" destOrd="0" presId="urn:microsoft.com/office/officeart/2005/8/layout/vList5"/>
    <dgm:cxn modelId="{8F6611B4-53B7-4980-964F-1A6F817619EF}" srcId="{B2476373-5F5F-4E80-B459-345D32C850C8}" destId="{D725621A-8E1D-42C6-B4F3-2FCAC76BC4AE}" srcOrd="2" destOrd="0" parTransId="{4CB8E73E-22C3-40CD-BB92-0BC2913C4F7C}" sibTransId="{69CCBADB-0ED5-46EF-9844-A986BA0D8216}"/>
    <dgm:cxn modelId="{7EFCFDB6-B667-4376-89F6-9F4463F05296}" type="presOf" srcId="{34F30FB4-CD16-4401-BD2A-41DC080567AF}" destId="{EEEA42FC-B4A3-4CD6-9406-56C9B7B2E95A}" srcOrd="0" destOrd="0" presId="urn:microsoft.com/office/officeart/2005/8/layout/vList5"/>
    <dgm:cxn modelId="{4D1DCBBD-BE11-4BFE-B3AD-994083A62D9F}" srcId="{B2476373-5F5F-4E80-B459-345D32C850C8}" destId="{10C57410-C79C-4262-AB96-C57E3A0D8244}" srcOrd="3" destOrd="0" parTransId="{48C0633A-602B-46D0-9B63-101AEFB9484A}" sibTransId="{8AE32EE5-7823-484C-84E3-DD7DF1FC8207}"/>
    <dgm:cxn modelId="{D2675EC4-5532-4354-AF9E-1B36DB8A79F9}" srcId="{B2476373-5F5F-4E80-B459-345D32C850C8}" destId="{D23CC805-BA55-48F5-AE04-FDC5CF4FCFD1}" srcOrd="0" destOrd="0" parTransId="{B3C62B34-5478-47BB-AC39-46958402F14B}" sibTransId="{E2A3CA4C-9A86-42B2-A494-61270012B81D}"/>
    <dgm:cxn modelId="{44A129CA-D790-4098-AC68-6FD4D730B53D}" srcId="{5E62D2E4-46A9-4939-B224-675490610448}" destId="{35E58A14-3641-401E-8AE6-16731A5971F6}" srcOrd="0" destOrd="0" parTransId="{68A28E93-204D-4E50-93C5-C76257FE334E}" sibTransId="{D9A791A3-2075-41B8-8599-B850CEC67B58}"/>
    <dgm:cxn modelId="{2519E8D1-5F70-460A-9191-D2617880E59F}" srcId="{A3CA2CEB-B76E-4BF0-AE70-82BDFCFD6F2F}" destId="{D408F667-89E7-41AB-89F5-79FF151C8F22}" srcOrd="0" destOrd="0" parTransId="{C5FED714-01FE-47EA-A5FF-3BA9FF5599E4}" sibTransId="{482C34CD-8062-478E-A8E7-3547DDAFB05E}"/>
    <dgm:cxn modelId="{9FE4E0EE-52CC-4C8E-A85D-AF22D3B7654C}" srcId="{96292E20-BA83-4C87-B69D-A25F39C903DE}" destId="{34F30FB4-CD16-4401-BD2A-41DC080567AF}" srcOrd="0" destOrd="0" parTransId="{9362336C-AF82-4008-A587-3D3B5D459E35}" sibTransId="{2529B1F5-F304-43CE-A948-D274CB780F67}"/>
    <dgm:cxn modelId="{9F22D0EF-D12B-4B6A-96D7-50E42561BC36}" type="presOf" srcId="{D9BB8DF5-231A-477C-B2C8-282A3E986322}" destId="{C39C78A9-C975-4E39-A284-2F71F60C9698}" srcOrd="0" destOrd="0" presId="urn:microsoft.com/office/officeart/2005/8/layout/vList5"/>
    <dgm:cxn modelId="{4D476CF2-0A79-4162-8AF6-2BB9F5B8B6B5}" srcId="{7071621C-49C0-4FA0-97DF-BD0937221135}" destId="{CBC74E47-F368-468A-BBD7-7D4A5C3B54DD}" srcOrd="0" destOrd="0" parTransId="{59F141EB-20F1-4976-9725-DA6482069BFB}" sibTransId="{9F0E71A6-CC2C-4683-8728-D2F0DD0A9708}"/>
    <dgm:cxn modelId="{52CC8AF4-4616-4C91-A91E-04E85CF93B0D}" type="presOf" srcId="{10C57410-C79C-4262-AB96-C57E3A0D8244}" destId="{88B904E2-007C-483D-824A-8D5C51408962}" srcOrd="0" destOrd="0" presId="urn:microsoft.com/office/officeart/2005/8/layout/vList5"/>
    <dgm:cxn modelId="{3D989CF7-1A56-4983-9950-FED72B0EEDE5}" type="presOf" srcId="{35E58A14-3641-401E-8AE6-16731A5971F6}" destId="{3479C949-3ED3-4411-AB9A-EABFA4077DE4}" srcOrd="0" destOrd="0" presId="urn:microsoft.com/office/officeart/2005/8/layout/vList5"/>
    <dgm:cxn modelId="{696F28F8-4BC6-4E9C-A09F-3FBE37016DF7}" type="presOf" srcId="{5E62D2E4-46A9-4939-B224-675490610448}" destId="{FAF74B46-4B55-4534-907F-AA82392CFAC3}" srcOrd="0" destOrd="0" presId="urn:microsoft.com/office/officeart/2005/8/layout/vList5"/>
    <dgm:cxn modelId="{130A49FD-1D07-490C-AC04-76BAA2BA7207}" srcId="{B2476373-5F5F-4E80-B459-345D32C850C8}" destId="{96292E20-BA83-4C87-B69D-A25F39C903DE}" srcOrd="6" destOrd="0" parTransId="{FCC96A0C-FE62-43B7-98FF-7C1E22FC0226}" sibTransId="{860BC222-400B-4610-AD21-CD873ECFF159}"/>
    <dgm:cxn modelId="{0917D85C-0238-4751-9C09-65B105E5FD91}" type="presParOf" srcId="{D786B271-BC05-4C5F-BCD3-73A32D7470EE}" destId="{FD4AF487-1D54-49B0-8C69-AECA6825A102}" srcOrd="0" destOrd="0" presId="urn:microsoft.com/office/officeart/2005/8/layout/vList5"/>
    <dgm:cxn modelId="{FE7F4913-9D7A-4F00-A4A8-55D23FBBF808}" type="presParOf" srcId="{FD4AF487-1D54-49B0-8C69-AECA6825A102}" destId="{9196427A-5522-4EE8-A927-71C50943242E}" srcOrd="0" destOrd="0" presId="urn:microsoft.com/office/officeart/2005/8/layout/vList5"/>
    <dgm:cxn modelId="{8FE9419C-DA32-4711-A7CD-4537A659BA67}" type="presParOf" srcId="{FD4AF487-1D54-49B0-8C69-AECA6825A102}" destId="{C94132D0-B35D-4DFA-9769-969905ED345B}" srcOrd="1" destOrd="0" presId="urn:microsoft.com/office/officeart/2005/8/layout/vList5"/>
    <dgm:cxn modelId="{41DFE762-9D72-42D9-B3AE-B45CAFF6ADEF}" type="presParOf" srcId="{D786B271-BC05-4C5F-BCD3-73A32D7470EE}" destId="{5C21CE70-C547-47DD-B5B4-DC35C2627967}" srcOrd="1" destOrd="0" presId="urn:microsoft.com/office/officeart/2005/8/layout/vList5"/>
    <dgm:cxn modelId="{F360B234-198B-49AC-947F-689141B21849}" type="presParOf" srcId="{D786B271-BC05-4C5F-BCD3-73A32D7470EE}" destId="{6997E9C0-BF5D-4DBD-8148-85BE72F4C760}" srcOrd="2" destOrd="0" presId="urn:microsoft.com/office/officeart/2005/8/layout/vList5"/>
    <dgm:cxn modelId="{2ED6683C-00BB-411C-A146-5E3A412CDF02}" type="presParOf" srcId="{6997E9C0-BF5D-4DBD-8148-85BE72F4C760}" destId="{ADC231CA-FD8F-4416-86CF-E23F4929DB63}" srcOrd="0" destOrd="0" presId="urn:microsoft.com/office/officeart/2005/8/layout/vList5"/>
    <dgm:cxn modelId="{D4F33AF2-CD55-4492-B2FD-FD91CF15B99C}" type="presParOf" srcId="{6997E9C0-BF5D-4DBD-8148-85BE72F4C760}" destId="{DB64DF78-7F60-4F93-B6EF-8854019AE987}" srcOrd="1" destOrd="0" presId="urn:microsoft.com/office/officeart/2005/8/layout/vList5"/>
    <dgm:cxn modelId="{E170077D-9573-4F1A-A94B-20DB10DDD0B9}" type="presParOf" srcId="{D786B271-BC05-4C5F-BCD3-73A32D7470EE}" destId="{ACF31018-B13F-4695-A31E-7501C80753DE}" srcOrd="3" destOrd="0" presId="urn:microsoft.com/office/officeart/2005/8/layout/vList5"/>
    <dgm:cxn modelId="{D7A7258E-6727-4CE4-96F1-0FFD5A3F5310}" type="presParOf" srcId="{D786B271-BC05-4C5F-BCD3-73A32D7470EE}" destId="{DEE4DE78-ADE2-4073-9204-BFEBC66ED36D}" srcOrd="4" destOrd="0" presId="urn:microsoft.com/office/officeart/2005/8/layout/vList5"/>
    <dgm:cxn modelId="{F500EBC7-7B27-48A8-AA8B-A3FF25EB8F4D}" type="presParOf" srcId="{DEE4DE78-ADE2-4073-9204-BFEBC66ED36D}" destId="{C2A8A76E-2143-4A0E-B723-C71CC48D25C7}" srcOrd="0" destOrd="0" presId="urn:microsoft.com/office/officeart/2005/8/layout/vList5"/>
    <dgm:cxn modelId="{0DE7F279-4800-40EC-B2A3-B79B275F8E43}" type="presParOf" srcId="{DEE4DE78-ADE2-4073-9204-BFEBC66ED36D}" destId="{63A1AB75-6F2F-4846-85DC-C44F307A6B13}" srcOrd="1" destOrd="0" presId="urn:microsoft.com/office/officeart/2005/8/layout/vList5"/>
    <dgm:cxn modelId="{678DBFB9-ED5E-4744-95E7-6E3DC44A3E82}" type="presParOf" srcId="{D786B271-BC05-4C5F-BCD3-73A32D7470EE}" destId="{C762B155-0A7D-4F6F-98C1-024C3589882D}" srcOrd="5" destOrd="0" presId="urn:microsoft.com/office/officeart/2005/8/layout/vList5"/>
    <dgm:cxn modelId="{C2F1B7CD-F1A0-499B-8ECC-406F613797A3}" type="presParOf" srcId="{D786B271-BC05-4C5F-BCD3-73A32D7470EE}" destId="{2E134C28-287B-4D7C-952F-FE6171F7E5B9}" srcOrd="6" destOrd="0" presId="urn:microsoft.com/office/officeart/2005/8/layout/vList5"/>
    <dgm:cxn modelId="{2786E823-861F-426C-8957-C1007DC72D47}" type="presParOf" srcId="{2E134C28-287B-4D7C-952F-FE6171F7E5B9}" destId="{88B904E2-007C-483D-824A-8D5C51408962}" srcOrd="0" destOrd="0" presId="urn:microsoft.com/office/officeart/2005/8/layout/vList5"/>
    <dgm:cxn modelId="{6AABA579-A268-4227-AF8D-AC59EB9015DD}" type="presParOf" srcId="{2E134C28-287B-4D7C-952F-FE6171F7E5B9}" destId="{1AB07A35-038D-4492-8885-8FBA0BA6A30A}" srcOrd="1" destOrd="0" presId="urn:microsoft.com/office/officeart/2005/8/layout/vList5"/>
    <dgm:cxn modelId="{6EDF9012-6564-48F9-A94A-98FE48F39D92}" type="presParOf" srcId="{D786B271-BC05-4C5F-BCD3-73A32D7470EE}" destId="{2302AD5F-E250-4BE5-AD2B-5E7DC7C0C61D}" srcOrd="7" destOrd="0" presId="urn:microsoft.com/office/officeart/2005/8/layout/vList5"/>
    <dgm:cxn modelId="{462B5E96-9A0E-4025-98D5-09A346903F7E}" type="presParOf" srcId="{D786B271-BC05-4C5F-BCD3-73A32D7470EE}" destId="{D2FDA8B6-1E81-4BAC-B9C5-F913A018F0C8}" srcOrd="8" destOrd="0" presId="urn:microsoft.com/office/officeart/2005/8/layout/vList5"/>
    <dgm:cxn modelId="{32A03752-8CD4-46D2-9ABD-C3D47D0150D7}" type="presParOf" srcId="{D2FDA8B6-1E81-4BAC-B9C5-F913A018F0C8}" destId="{FAF74B46-4B55-4534-907F-AA82392CFAC3}" srcOrd="0" destOrd="0" presId="urn:microsoft.com/office/officeart/2005/8/layout/vList5"/>
    <dgm:cxn modelId="{42ACD5C0-A9E7-433E-838B-0E08C5F1A8A5}" type="presParOf" srcId="{D2FDA8B6-1E81-4BAC-B9C5-F913A018F0C8}" destId="{3479C949-3ED3-4411-AB9A-EABFA4077DE4}" srcOrd="1" destOrd="0" presId="urn:microsoft.com/office/officeart/2005/8/layout/vList5"/>
    <dgm:cxn modelId="{5053E144-CDB9-48DD-A699-FBDC19F2CBBB}" type="presParOf" srcId="{D786B271-BC05-4C5F-BCD3-73A32D7470EE}" destId="{314FD198-08D5-4A96-9620-30F59A487D5D}" srcOrd="9" destOrd="0" presId="urn:microsoft.com/office/officeart/2005/8/layout/vList5"/>
    <dgm:cxn modelId="{F3592A10-1AA2-4825-9F54-B02FA172DA37}" type="presParOf" srcId="{D786B271-BC05-4C5F-BCD3-73A32D7470EE}" destId="{A97EC781-D6B9-41B8-BB3D-1837F07C2089}" srcOrd="10" destOrd="0" presId="urn:microsoft.com/office/officeart/2005/8/layout/vList5"/>
    <dgm:cxn modelId="{0BED5EFE-F257-48A5-9193-3E02B3C816C7}" type="presParOf" srcId="{A97EC781-D6B9-41B8-BB3D-1837F07C2089}" destId="{0F4E92E7-24AF-4541-BD3E-EE6053ACF463}" srcOrd="0" destOrd="0" presId="urn:microsoft.com/office/officeart/2005/8/layout/vList5"/>
    <dgm:cxn modelId="{94B8AE4B-0F66-4AB2-8563-B2A3D030DC5F}" type="presParOf" srcId="{A97EC781-D6B9-41B8-BB3D-1837F07C2089}" destId="{C39C78A9-C975-4E39-A284-2F71F60C9698}" srcOrd="1" destOrd="0" presId="urn:microsoft.com/office/officeart/2005/8/layout/vList5"/>
    <dgm:cxn modelId="{AFE17995-D1C5-4763-B0DA-DC68C8437F4C}" type="presParOf" srcId="{D786B271-BC05-4C5F-BCD3-73A32D7470EE}" destId="{3A7126D7-69C4-45DB-A5F1-D3B549C74C7B}" srcOrd="11" destOrd="0" presId="urn:microsoft.com/office/officeart/2005/8/layout/vList5"/>
    <dgm:cxn modelId="{4A0AFB4D-9893-410E-A5B1-38CF655AE67B}" type="presParOf" srcId="{D786B271-BC05-4C5F-BCD3-73A32D7470EE}" destId="{890C19E7-DBE3-407B-AB3C-F732E015B148}" srcOrd="12" destOrd="0" presId="urn:microsoft.com/office/officeart/2005/8/layout/vList5"/>
    <dgm:cxn modelId="{46C77395-D68C-4558-9368-0090C108F0C9}" type="presParOf" srcId="{890C19E7-DBE3-407B-AB3C-F732E015B148}" destId="{BDD8BB2C-EFE2-4DA6-9B6C-9BD67591D82D}" srcOrd="0" destOrd="0" presId="urn:microsoft.com/office/officeart/2005/8/layout/vList5"/>
    <dgm:cxn modelId="{C36F8641-A1BD-4753-902A-85D298FD288C}" type="presParOf" srcId="{890C19E7-DBE3-407B-AB3C-F732E015B148}" destId="{EEEA42FC-B4A3-4CD6-9406-56C9B7B2E95A}" srcOrd="1" destOrd="0" presId="urn:microsoft.com/office/officeart/2005/8/layout/vList5"/>
    <dgm:cxn modelId="{DA3F739C-07F3-4A68-BF30-E501E672A6DE}" type="presParOf" srcId="{D786B271-BC05-4C5F-BCD3-73A32D7470EE}" destId="{CD9706C5-9A45-47C0-9C7E-D52CF2FBBE17}" srcOrd="13" destOrd="0" presId="urn:microsoft.com/office/officeart/2005/8/layout/vList5"/>
    <dgm:cxn modelId="{4813AC77-15A1-4A05-B1DD-E8992E4236D7}" type="presParOf" srcId="{D786B271-BC05-4C5F-BCD3-73A32D7470EE}" destId="{1DBD38F4-78FD-4745-B05A-468147DC9E7E}" srcOrd="14" destOrd="0" presId="urn:microsoft.com/office/officeart/2005/8/layout/vList5"/>
    <dgm:cxn modelId="{4BE487C4-45AC-412D-93C2-DA0341136A03}" type="presParOf" srcId="{1DBD38F4-78FD-4745-B05A-468147DC9E7E}" destId="{B0A7B964-D03B-4ABF-BC0A-84C2581AA832}" srcOrd="0" destOrd="0" presId="urn:microsoft.com/office/officeart/2005/8/layout/vList5"/>
    <dgm:cxn modelId="{C312A248-7A84-434A-B973-DDDFA4C266F9}" type="presParOf" srcId="{1DBD38F4-78FD-4745-B05A-468147DC9E7E}" destId="{15E9E36C-8B1C-4A8E-8930-66075AB2DF5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EE15DC-1B7E-4EA5-ACF9-DCD099F66EC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AF010D-FC0D-414D-A9C0-2CE8B8D928F9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گاز خط‌دار - ۳ بسته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BD8FBF34-288A-4FD8-9373-1802F77138F0}" type="parTrans" cxnId="{E6C2B874-1E36-4BAA-8E94-82D5F1E8C502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7F6151F5-4313-44E6-AABD-16698802CF35}" type="sibTrans" cxnId="{E6C2B874-1E36-4BAA-8E94-82D5F1E8C502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3A201EC-6875-4A3A-970F-0A06E94B31ED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گاز بی خط  - ۲ بسته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09605F3-0DED-4698-8E7F-E7CF0084DB36}" type="parTrans" cxnId="{5ACABF75-C6E0-40C6-A713-1BA93019EEDB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77FA3615-86D9-4FF8-8F51-7ED4F725801B}" type="sibTrans" cxnId="{5ACABF75-C6E0-40C6-A713-1BA93019EEDB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F6A0936-A4FD-47EE-A586-92B8710A6260}">
      <dgm:prSet custT="1"/>
      <dgm:spPr/>
      <dgm:t>
        <a:bodyPr/>
        <a:lstStyle/>
        <a:p>
          <a:pPr rtl="1"/>
          <a:r>
            <a:rPr lang="fa-IR" sz="2400" b="1" dirty="0">
              <a:solidFill>
                <a:schemeClr val="bg1"/>
              </a:solidFill>
              <a:cs typeface="B Lotus" panose="00000400000000000000" pitchFamily="2" charset="-78"/>
            </a:rPr>
            <a:t>چسب حصیری – 50 سانتی متر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73B3F11E-5CEB-4C42-B8DE-D46E7156DFA1}" type="parTrans" cxnId="{1D492CE1-3953-4677-9B22-D21F1B143712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069317E-6CB8-444B-94C0-AA1EDCD67AD9}" type="sibTrans" cxnId="{1D492CE1-3953-4677-9B22-D21F1B143712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0CE6165-623A-47E0-BA04-F90EAA3F130E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چسب لوکوپلاست – نیم حلقه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28CE6F7-3B76-4D45-9FA3-448D2AA75740}" type="parTrans" cxnId="{EBA9C8DE-F7A6-4191-8FCA-1CB79F40F4F6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F21BE5B-6D77-46D6-BB84-2DCE4B48E777}" type="sibTrans" cxnId="{EBA9C8DE-F7A6-4191-8FCA-1CB79F40F4F6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4248FFD-E57C-420B-87A7-1D74EE420970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لوله ساکشن - 2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0F219892-D405-47CF-A571-02EEB42BD183}" type="parTrans" cxnId="{68223DB7-BF5E-45BB-B1A3-D8D624A25D20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1831D79-131D-41E9-BA55-345230EDA80F}" type="sibTrans" cxnId="{68223DB7-BF5E-45BB-B1A3-D8D624A25D20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0F2F1578-D43C-49FE-9361-3B4D64217E8D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کوتر مونوپولار –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968B219-36A5-4C99-BC91-EE617E11A0D9}" type="parTrans" cxnId="{8324B599-20A3-4AE6-949A-B652263A7B09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C3F18E6-AB3C-48D6-AC19-C08E08D41715}" type="sibTrans" cxnId="{8324B599-20A3-4AE6-949A-B652263A7B09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FD525EC-184F-448D-BCC0-51CA5181C4B0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پلیت –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7A71F79-27A9-4D43-A450-A295402451F3}" type="parTrans" cxnId="{0F89B94E-AF85-4D66-8F19-7F9476F90158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0BC7729-9DE5-4C8E-97CC-65322E1DDEE2}" type="sibTrans" cxnId="{0F89B94E-AF85-4D66-8F19-7F9476F90158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F90E806-38E3-4D2B-822F-4E115C4D3632}">
      <dgm:prSet custT="1"/>
      <dgm:spPr/>
      <dgm:t>
        <a:bodyPr/>
        <a:lstStyle/>
        <a:p>
          <a:pPr rtl="1"/>
          <a:r>
            <a:rPr lang="fa-IR" sz="2000" b="1" dirty="0">
              <a:solidFill>
                <a:schemeClr val="bg1"/>
              </a:solidFill>
              <a:cs typeface="B Lotus" panose="00000400000000000000" pitchFamily="2" charset="-78"/>
            </a:rPr>
            <a:t>بیستوری شماره ۲۰ و ۱۱ – 1 عدد</a:t>
          </a:r>
          <a:endParaRPr lang="en-US" sz="20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3B38EE6-D060-4200-A87A-0B58D41002E7}" type="parTrans" cxnId="{D813EEF0-ABC4-4337-8BA5-5A11D0F9E5D2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B572A5B7-9447-464A-BCBA-3E02976F85EF}" type="sibTrans" cxnId="{D813EEF0-ABC4-4337-8BA5-5A11D0F9E5D2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B57E4C5E-262C-4DBA-920C-E69FB6C348E5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هموستاز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9B60262-48D3-407A-8933-80E0D9C1DA09}" type="parTrans" cxnId="{B97C3D48-9545-497A-8894-38EC3A79316B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65654AC-17EA-4D89-B8AB-E58755D1D4B0}" type="sibTrans" cxnId="{B97C3D48-9545-497A-8894-38EC3A79316B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75F7F66D-6864-486B-BD3D-E6A6BBEB0269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پانسمان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6AEB4BF-AB48-445B-B09F-A0DF5AE6F952}" type="parTrans" cxnId="{2F5A8E61-5C52-4D30-8A2C-DD495AD0AEDA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A1FE9E3-AACA-4250-9366-04FD71CFF105}" type="sibTrans" cxnId="{2F5A8E61-5C52-4D30-8A2C-DD495AD0AEDA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8E4275A-A02F-490F-8A21-625D333ECD30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پانسمان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F6AD993-87B7-41CB-8F4A-33DCA174DE98}" type="parTrans" cxnId="{728F5CC1-3964-428B-A38C-3CB16372B69F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A02D2E1-2BD9-4A4E-AD99-4C51CD431AC1}" type="sibTrans" cxnId="{728F5CC1-3964-428B-A38C-3CB16372B69F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7FE2354-9B90-4EBA-BFEC-B40157F4EDC3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حفظ پوزیشن بیمار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B6917D8-684D-4162-93A7-A32F0B57C575}" type="parTrans" cxnId="{B0832892-7722-49DF-A26B-D65170125F73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9F630EE-9ACB-443B-AF3F-B427367FB063}" type="sibTrans" cxnId="{B0832892-7722-49DF-A26B-D65170125F73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BDC4D86-D64A-41AE-B019-A0C25DFE5473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برداشتن خون و ترشحات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DD01C83-3BC8-4C5B-9A1A-B101FC60BCFD}" type="parTrans" cxnId="{B545E3F2-66D1-46EF-9704-BE4E21750CCF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51644CB7-D1A3-4A06-A0CD-65F718A0B5B4}" type="sibTrans" cxnId="{B545E3F2-66D1-46EF-9704-BE4E21750CCF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F02166C-4F12-49D3-9745-04D883B759C9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هموستاز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5ACAD73-2870-47C3-AE4A-FDA9AB3E6D03}" type="parTrans" cxnId="{A4DDD747-82FA-41BA-A46C-564B014806EC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26D56BB-6692-4E76-9211-D5D2ACAC2242}" type="sibTrans" cxnId="{A4DDD747-82FA-41BA-A46C-564B014806EC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54A3362A-1BE5-4A57-A870-40A16D1B64A8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عملکرد صحیح کوتر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B480B536-DA22-4C9E-ACC7-12DBBA798E6F}" type="parTrans" cxnId="{BEBC7222-84E1-4DD8-BC4C-91BB13C05813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370882B-CD5B-4C79-A432-F4BE9BE93971}" type="sibTrans" cxnId="{BEBC7222-84E1-4DD8-BC4C-91BB13C05813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60BDACE-6887-49B1-9FA6-43475E261B03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برش پوست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EED30DF-D065-4770-B44E-8637B1EBA5EA}" type="parTrans" cxnId="{D1CDDD0D-A7D1-4024-8651-C78A7C8A72A9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F7BCEB3-03DE-49A3-A78D-8D573F0502CB}" type="sibTrans" cxnId="{D1CDDD0D-A7D1-4024-8651-C78A7C8A72A9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CA3995BC-BC78-41D6-9454-9113BED9861E}" type="pres">
      <dgm:prSet presAssocID="{89EE15DC-1B7E-4EA5-ACF9-DCD099F66EC6}" presName="Name0" presStyleCnt="0">
        <dgm:presLayoutVars>
          <dgm:dir val="rev"/>
          <dgm:animLvl val="lvl"/>
          <dgm:resizeHandles val="exact"/>
        </dgm:presLayoutVars>
      </dgm:prSet>
      <dgm:spPr/>
    </dgm:pt>
    <dgm:pt modelId="{F41C06B0-B6F7-471E-A56D-72E1592E25A9}" type="pres">
      <dgm:prSet presAssocID="{0AAF010D-FC0D-414D-A9C0-2CE8B8D928F9}" presName="linNode" presStyleCnt="0"/>
      <dgm:spPr/>
    </dgm:pt>
    <dgm:pt modelId="{7E1A5724-FF2C-4830-AD5D-75BEB30186A4}" type="pres">
      <dgm:prSet presAssocID="{0AAF010D-FC0D-414D-A9C0-2CE8B8D928F9}" presName="parentText" presStyleLbl="node1" presStyleIdx="0" presStyleCnt="8">
        <dgm:presLayoutVars>
          <dgm:chMax val="1"/>
          <dgm:bulletEnabled val="1"/>
        </dgm:presLayoutVars>
      </dgm:prSet>
      <dgm:spPr/>
    </dgm:pt>
    <dgm:pt modelId="{0796AD3C-9AFF-48BC-81CF-65AD72047E54}" type="pres">
      <dgm:prSet presAssocID="{0AAF010D-FC0D-414D-A9C0-2CE8B8D928F9}" presName="descendantText" presStyleLbl="alignAccFollowNode1" presStyleIdx="0" presStyleCnt="8">
        <dgm:presLayoutVars>
          <dgm:bulletEnabled val="1"/>
        </dgm:presLayoutVars>
      </dgm:prSet>
      <dgm:spPr/>
    </dgm:pt>
    <dgm:pt modelId="{45C075D2-9F99-4636-9C65-AE5B1B2CC931}" type="pres">
      <dgm:prSet presAssocID="{7F6151F5-4313-44E6-AABD-16698802CF35}" presName="sp" presStyleCnt="0"/>
      <dgm:spPr/>
    </dgm:pt>
    <dgm:pt modelId="{DD53BF6A-CFEF-4F25-96C3-128E332878A4}" type="pres">
      <dgm:prSet presAssocID="{43A201EC-6875-4A3A-970F-0A06E94B31ED}" presName="linNode" presStyleCnt="0"/>
      <dgm:spPr/>
    </dgm:pt>
    <dgm:pt modelId="{B0C956A8-BB90-4D84-8788-89FB6D7A1BC1}" type="pres">
      <dgm:prSet presAssocID="{43A201EC-6875-4A3A-970F-0A06E94B31ED}" presName="parentText" presStyleLbl="node1" presStyleIdx="1" presStyleCnt="8">
        <dgm:presLayoutVars>
          <dgm:chMax val="1"/>
          <dgm:bulletEnabled val="1"/>
        </dgm:presLayoutVars>
      </dgm:prSet>
      <dgm:spPr/>
    </dgm:pt>
    <dgm:pt modelId="{68CC1172-CD5A-4BA1-9C12-66198A355B90}" type="pres">
      <dgm:prSet presAssocID="{43A201EC-6875-4A3A-970F-0A06E94B31ED}" presName="descendantText" presStyleLbl="alignAccFollowNode1" presStyleIdx="1" presStyleCnt="8">
        <dgm:presLayoutVars>
          <dgm:bulletEnabled val="1"/>
        </dgm:presLayoutVars>
      </dgm:prSet>
      <dgm:spPr/>
    </dgm:pt>
    <dgm:pt modelId="{CC16244C-8340-4B0E-8409-B9AAC72EF9DA}" type="pres">
      <dgm:prSet presAssocID="{77FA3615-86D9-4FF8-8F51-7ED4F725801B}" presName="sp" presStyleCnt="0"/>
      <dgm:spPr/>
    </dgm:pt>
    <dgm:pt modelId="{C214390F-4341-45C5-8F84-6EAEC909897D}" type="pres">
      <dgm:prSet presAssocID="{4F6A0936-A4FD-47EE-A586-92B8710A6260}" presName="linNode" presStyleCnt="0"/>
      <dgm:spPr/>
    </dgm:pt>
    <dgm:pt modelId="{682DB5EB-3461-4A8C-8E68-503AB8715AA0}" type="pres">
      <dgm:prSet presAssocID="{4F6A0936-A4FD-47EE-A586-92B8710A6260}" presName="parentText" presStyleLbl="node1" presStyleIdx="2" presStyleCnt="8">
        <dgm:presLayoutVars>
          <dgm:chMax val="1"/>
          <dgm:bulletEnabled val="1"/>
        </dgm:presLayoutVars>
      </dgm:prSet>
      <dgm:spPr/>
    </dgm:pt>
    <dgm:pt modelId="{2463ABA5-05A8-4682-AE1A-953CA33E41DF}" type="pres">
      <dgm:prSet presAssocID="{4F6A0936-A4FD-47EE-A586-92B8710A6260}" presName="descendantText" presStyleLbl="alignAccFollowNode1" presStyleIdx="2" presStyleCnt="8">
        <dgm:presLayoutVars>
          <dgm:bulletEnabled val="1"/>
        </dgm:presLayoutVars>
      </dgm:prSet>
      <dgm:spPr/>
    </dgm:pt>
    <dgm:pt modelId="{2A2B0E35-01E7-4339-BA04-6007CF618E50}" type="pres">
      <dgm:prSet presAssocID="{8069317E-6CB8-444B-94C0-AA1EDCD67AD9}" presName="sp" presStyleCnt="0"/>
      <dgm:spPr/>
    </dgm:pt>
    <dgm:pt modelId="{4B7FE75E-5AFD-4446-B768-92C481439EE6}" type="pres">
      <dgm:prSet presAssocID="{10CE6165-623A-47E0-BA04-F90EAA3F130E}" presName="linNode" presStyleCnt="0"/>
      <dgm:spPr/>
    </dgm:pt>
    <dgm:pt modelId="{DFB2423B-B8FB-42C1-AAEE-D05FCA0A37F2}" type="pres">
      <dgm:prSet presAssocID="{10CE6165-623A-47E0-BA04-F90EAA3F130E}" presName="parentText" presStyleLbl="node1" presStyleIdx="3" presStyleCnt="8">
        <dgm:presLayoutVars>
          <dgm:chMax val="1"/>
          <dgm:bulletEnabled val="1"/>
        </dgm:presLayoutVars>
      </dgm:prSet>
      <dgm:spPr/>
    </dgm:pt>
    <dgm:pt modelId="{235C204B-8BEB-448E-B726-05A66B1DDF1E}" type="pres">
      <dgm:prSet presAssocID="{10CE6165-623A-47E0-BA04-F90EAA3F130E}" presName="descendantText" presStyleLbl="alignAccFollowNode1" presStyleIdx="3" presStyleCnt="8">
        <dgm:presLayoutVars>
          <dgm:bulletEnabled val="1"/>
        </dgm:presLayoutVars>
      </dgm:prSet>
      <dgm:spPr/>
    </dgm:pt>
    <dgm:pt modelId="{536A9770-E427-47BF-84B4-4606B032B2D7}" type="pres">
      <dgm:prSet presAssocID="{DF21BE5B-6D77-46D6-BB84-2DCE4B48E777}" presName="sp" presStyleCnt="0"/>
      <dgm:spPr/>
    </dgm:pt>
    <dgm:pt modelId="{66958520-9B68-4140-AC50-30981E1309A3}" type="pres">
      <dgm:prSet presAssocID="{F4248FFD-E57C-420B-87A7-1D74EE420970}" presName="linNode" presStyleCnt="0"/>
      <dgm:spPr/>
    </dgm:pt>
    <dgm:pt modelId="{FE2049E1-AE57-4BDB-AC9F-609CAEA7443D}" type="pres">
      <dgm:prSet presAssocID="{F4248FFD-E57C-420B-87A7-1D74EE420970}" presName="parentText" presStyleLbl="node1" presStyleIdx="4" presStyleCnt="8">
        <dgm:presLayoutVars>
          <dgm:chMax val="1"/>
          <dgm:bulletEnabled val="1"/>
        </dgm:presLayoutVars>
      </dgm:prSet>
      <dgm:spPr/>
    </dgm:pt>
    <dgm:pt modelId="{BCD3A622-BA80-47C5-AA03-9A54D39CDCBF}" type="pres">
      <dgm:prSet presAssocID="{F4248FFD-E57C-420B-87A7-1D74EE420970}" presName="descendantText" presStyleLbl="alignAccFollowNode1" presStyleIdx="4" presStyleCnt="8">
        <dgm:presLayoutVars>
          <dgm:bulletEnabled val="1"/>
        </dgm:presLayoutVars>
      </dgm:prSet>
      <dgm:spPr/>
    </dgm:pt>
    <dgm:pt modelId="{0E038E19-D0BC-4741-A9F4-5EF99DCADCE4}" type="pres">
      <dgm:prSet presAssocID="{91831D79-131D-41E9-BA55-345230EDA80F}" presName="sp" presStyleCnt="0"/>
      <dgm:spPr/>
    </dgm:pt>
    <dgm:pt modelId="{BC344166-1508-42B8-9D66-EE1CD3C09EDF}" type="pres">
      <dgm:prSet presAssocID="{0F2F1578-D43C-49FE-9361-3B4D64217E8D}" presName="linNode" presStyleCnt="0"/>
      <dgm:spPr/>
    </dgm:pt>
    <dgm:pt modelId="{E573335A-6382-4927-99DF-AE9D47DA766E}" type="pres">
      <dgm:prSet presAssocID="{0F2F1578-D43C-49FE-9361-3B4D64217E8D}" presName="parentText" presStyleLbl="node1" presStyleIdx="5" presStyleCnt="8">
        <dgm:presLayoutVars>
          <dgm:chMax val="1"/>
          <dgm:bulletEnabled val="1"/>
        </dgm:presLayoutVars>
      </dgm:prSet>
      <dgm:spPr/>
    </dgm:pt>
    <dgm:pt modelId="{8C6AAB12-A48E-4834-B4EE-D970D7B63BAF}" type="pres">
      <dgm:prSet presAssocID="{0F2F1578-D43C-49FE-9361-3B4D64217E8D}" presName="descendantText" presStyleLbl="alignAccFollowNode1" presStyleIdx="5" presStyleCnt="8">
        <dgm:presLayoutVars>
          <dgm:bulletEnabled val="1"/>
        </dgm:presLayoutVars>
      </dgm:prSet>
      <dgm:spPr/>
    </dgm:pt>
    <dgm:pt modelId="{9D1B362C-7325-46DC-872F-EAA0461CFD6A}" type="pres">
      <dgm:prSet presAssocID="{4C3F18E6-AB3C-48D6-AC19-C08E08D41715}" presName="sp" presStyleCnt="0"/>
      <dgm:spPr/>
    </dgm:pt>
    <dgm:pt modelId="{33F1731E-9A70-498E-A2F6-6D7A80AC2BFF}" type="pres">
      <dgm:prSet presAssocID="{4FD525EC-184F-448D-BCC0-51CA5181C4B0}" presName="linNode" presStyleCnt="0"/>
      <dgm:spPr/>
    </dgm:pt>
    <dgm:pt modelId="{B7D959BF-2F8D-483A-9BD2-30074FB1D602}" type="pres">
      <dgm:prSet presAssocID="{4FD525EC-184F-448D-BCC0-51CA5181C4B0}" presName="parentText" presStyleLbl="node1" presStyleIdx="6" presStyleCnt="8">
        <dgm:presLayoutVars>
          <dgm:chMax val="1"/>
          <dgm:bulletEnabled val="1"/>
        </dgm:presLayoutVars>
      </dgm:prSet>
      <dgm:spPr/>
    </dgm:pt>
    <dgm:pt modelId="{92221E6C-7EBD-4851-98BD-C9A3C59A3ED3}" type="pres">
      <dgm:prSet presAssocID="{4FD525EC-184F-448D-BCC0-51CA5181C4B0}" presName="descendantText" presStyleLbl="alignAccFollowNode1" presStyleIdx="6" presStyleCnt="8">
        <dgm:presLayoutVars>
          <dgm:bulletEnabled val="1"/>
        </dgm:presLayoutVars>
      </dgm:prSet>
      <dgm:spPr/>
    </dgm:pt>
    <dgm:pt modelId="{B39EE633-11F2-47A3-B97D-1AA82C369D1C}" type="pres">
      <dgm:prSet presAssocID="{20BC7729-9DE5-4C8E-97CC-65322E1DDEE2}" presName="sp" presStyleCnt="0"/>
      <dgm:spPr/>
    </dgm:pt>
    <dgm:pt modelId="{39A4B638-EBCB-4A2F-A2D8-3BFD802EDE5E}" type="pres">
      <dgm:prSet presAssocID="{EF90E806-38E3-4D2B-822F-4E115C4D3632}" presName="linNode" presStyleCnt="0"/>
      <dgm:spPr/>
    </dgm:pt>
    <dgm:pt modelId="{86FC4F0D-6502-437D-BF72-002AF0EE9F15}" type="pres">
      <dgm:prSet presAssocID="{EF90E806-38E3-4D2B-822F-4E115C4D3632}" presName="parentText" presStyleLbl="node1" presStyleIdx="7" presStyleCnt="8">
        <dgm:presLayoutVars>
          <dgm:chMax val="1"/>
          <dgm:bulletEnabled val="1"/>
        </dgm:presLayoutVars>
      </dgm:prSet>
      <dgm:spPr/>
    </dgm:pt>
    <dgm:pt modelId="{9475FC5F-F297-4942-AE25-6249BC67478F}" type="pres">
      <dgm:prSet presAssocID="{EF90E806-38E3-4D2B-822F-4E115C4D3632}" presName="descendantText" presStyleLbl="alignAccFollowNode1" presStyleIdx="7" presStyleCnt="8">
        <dgm:presLayoutVars>
          <dgm:bulletEnabled val="1"/>
        </dgm:presLayoutVars>
      </dgm:prSet>
      <dgm:spPr/>
    </dgm:pt>
  </dgm:ptLst>
  <dgm:cxnLst>
    <dgm:cxn modelId="{ED9F760C-7CB1-444A-B01B-C92387EBE009}" type="presOf" srcId="{0AAF010D-FC0D-414D-A9C0-2CE8B8D928F9}" destId="{7E1A5724-FF2C-4830-AD5D-75BEB30186A4}" srcOrd="0" destOrd="0" presId="urn:microsoft.com/office/officeart/2005/8/layout/vList5"/>
    <dgm:cxn modelId="{D1CDDD0D-A7D1-4024-8651-C78A7C8A72A9}" srcId="{EF90E806-38E3-4D2B-822F-4E115C4D3632}" destId="{660BDACE-6887-49B1-9FA6-43475E261B03}" srcOrd="0" destOrd="0" parTransId="{8EED30DF-D065-4770-B44E-8637B1EBA5EA}" sibTransId="{9F7BCEB3-03DE-49A3-A78D-8D573F0502CB}"/>
    <dgm:cxn modelId="{22D60616-96F8-435A-AFCE-7E956A48757B}" type="presOf" srcId="{3F02166C-4F12-49D3-9745-04D883B759C9}" destId="{8C6AAB12-A48E-4834-B4EE-D970D7B63BAF}" srcOrd="0" destOrd="0" presId="urn:microsoft.com/office/officeart/2005/8/layout/vList5"/>
    <dgm:cxn modelId="{28FE8A1C-4173-462E-B8DA-6577C57E49EE}" type="presOf" srcId="{89EE15DC-1B7E-4EA5-ACF9-DCD099F66EC6}" destId="{CA3995BC-BC78-41D6-9454-9113BED9861E}" srcOrd="0" destOrd="0" presId="urn:microsoft.com/office/officeart/2005/8/layout/vList5"/>
    <dgm:cxn modelId="{48E1D21F-CCE4-49D4-BECD-638D4B59F0A8}" type="presOf" srcId="{4FD525EC-184F-448D-BCC0-51CA5181C4B0}" destId="{B7D959BF-2F8D-483A-9BD2-30074FB1D602}" srcOrd="0" destOrd="0" presId="urn:microsoft.com/office/officeart/2005/8/layout/vList5"/>
    <dgm:cxn modelId="{BEBC7222-84E1-4DD8-BC4C-91BB13C05813}" srcId="{4FD525EC-184F-448D-BCC0-51CA5181C4B0}" destId="{54A3362A-1BE5-4A57-A870-40A16D1B64A8}" srcOrd="0" destOrd="0" parTransId="{B480B536-DA22-4C9E-ACC7-12DBBA798E6F}" sibTransId="{8370882B-CD5B-4C79-A432-F4BE9BE93971}"/>
    <dgm:cxn modelId="{B5B5413E-B290-4EDA-B50D-338A838A22A7}" type="presOf" srcId="{4F6A0936-A4FD-47EE-A586-92B8710A6260}" destId="{682DB5EB-3461-4A8C-8E68-503AB8715AA0}" srcOrd="0" destOrd="0" presId="urn:microsoft.com/office/officeart/2005/8/layout/vList5"/>
    <dgm:cxn modelId="{2F5A8E61-5C52-4D30-8A2C-DD495AD0AEDA}" srcId="{43A201EC-6875-4A3A-970F-0A06E94B31ED}" destId="{75F7F66D-6864-486B-BD3D-E6A6BBEB0269}" srcOrd="0" destOrd="0" parTransId="{16AEB4BF-AB48-445B-B09F-A0DF5AE6F952}" sibTransId="{6A1FE9E3-AACA-4250-9366-04FD71CFF105}"/>
    <dgm:cxn modelId="{A4DDD747-82FA-41BA-A46C-564B014806EC}" srcId="{0F2F1578-D43C-49FE-9361-3B4D64217E8D}" destId="{3F02166C-4F12-49D3-9745-04D883B759C9}" srcOrd="0" destOrd="0" parTransId="{D5ACAD73-2870-47C3-AE4A-FDA9AB3E6D03}" sibTransId="{326D56BB-6692-4E76-9211-D5D2ACAC2242}"/>
    <dgm:cxn modelId="{B97C3D48-9545-497A-8894-38EC3A79316B}" srcId="{0AAF010D-FC0D-414D-A9C0-2CE8B8D928F9}" destId="{B57E4C5E-262C-4DBA-920C-E69FB6C348E5}" srcOrd="0" destOrd="0" parTransId="{E9B60262-48D3-407A-8933-80E0D9C1DA09}" sibTransId="{E65654AC-17EA-4D89-B8AB-E58755D1D4B0}"/>
    <dgm:cxn modelId="{6F4BE548-675A-4ED8-A967-BABA01C08174}" type="presOf" srcId="{75F7F66D-6864-486B-BD3D-E6A6BBEB0269}" destId="{68CC1172-CD5A-4BA1-9C12-66198A355B90}" srcOrd="0" destOrd="0" presId="urn:microsoft.com/office/officeart/2005/8/layout/vList5"/>
    <dgm:cxn modelId="{CCA36C6D-70AD-4BEC-8DFF-5B3DF62AF6D1}" type="presOf" srcId="{660BDACE-6887-49B1-9FA6-43475E261B03}" destId="{9475FC5F-F297-4942-AE25-6249BC67478F}" srcOrd="0" destOrd="0" presId="urn:microsoft.com/office/officeart/2005/8/layout/vList5"/>
    <dgm:cxn modelId="{0F89B94E-AF85-4D66-8F19-7F9476F90158}" srcId="{89EE15DC-1B7E-4EA5-ACF9-DCD099F66EC6}" destId="{4FD525EC-184F-448D-BCC0-51CA5181C4B0}" srcOrd="6" destOrd="0" parTransId="{F7A71F79-27A9-4D43-A450-A295402451F3}" sibTransId="{20BC7729-9DE5-4C8E-97CC-65322E1DDEE2}"/>
    <dgm:cxn modelId="{E6C2B874-1E36-4BAA-8E94-82D5F1E8C502}" srcId="{89EE15DC-1B7E-4EA5-ACF9-DCD099F66EC6}" destId="{0AAF010D-FC0D-414D-A9C0-2CE8B8D928F9}" srcOrd="0" destOrd="0" parTransId="{BD8FBF34-288A-4FD8-9373-1802F77138F0}" sibTransId="{7F6151F5-4313-44E6-AABD-16698802CF35}"/>
    <dgm:cxn modelId="{5ACABF75-C6E0-40C6-A713-1BA93019EEDB}" srcId="{89EE15DC-1B7E-4EA5-ACF9-DCD099F66EC6}" destId="{43A201EC-6875-4A3A-970F-0A06E94B31ED}" srcOrd="1" destOrd="0" parTransId="{F09605F3-0DED-4698-8E7F-E7CF0084DB36}" sibTransId="{77FA3615-86D9-4FF8-8F51-7ED4F725801B}"/>
    <dgm:cxn modelId="{7ECEC45A-451D-4CBB-919F-68E367BD489A}" type="presOf" srcId="{0F2F1578-D43C-49FE-9361-3B4D64217E8D}" destId="{E573335A-6382-4927-99DF-AE9D47DA766E}" srcOrd="0" destOrd="0" presId="urn:microsoft.com/office/officeart/2005/8/layout/vList5"/>
    <dgm:cxn modelId="{B0832892-7722-49DF-A26B-D65170125F73}" srcId="{10CE6165-623A-47E0-BA04-F90EAA3F130E}" destId="{E7FE2354-9B90-4EBA-BFEC-B40157F4EDC3}" srcOrd="0" destOrd="0" parTransId="{1B6917D8-684D-4162-93A7-A32F0B57C575}" sibTransId="{89F630EE-9ACB-443B-AF3F-B427367FB063}"/>
    <dgm:cxn modelId="{8324B599-20A3-4AE6-949A-B652263A7B09}" srcId="{89EE15DC-1B7E-4EA5-ACF9-DCD099F66EC6}" destId="{0F2F1578-D43C-49FE-9361-3B4D64217E8D}" srcOrd="5" destOrd="0" parTransId="{6968B219-36A5-4C99-BC91-EE617E11A0D9}" sibTransId="{4C3F18E6-AB3C-48D6-AC19-C08E08D41715}"/>
    <dgm:cxn modelId="{F725BB9B-EEB3-45EF-B787-138B89CABA69}" type="presOf" srcId="{6BDC4D86-D64A-41AE-B019-A0C25DFE5473}" destId="{BCD3A622-BA80-47C5-AA03-9A54D39CDCBF}" srcOrd="0" destOrd="0" presId="urn:microsoft.com/office/officeart/2005/8/layout/vList5"/>
    <dgm:cxn modelId="{C740559C-5FC8-4726-A828-19D1CF4A4CED}" type="presOf" srcId="{54A3362A-1BE5-4A57-A870-40A16D1B64A8}" destId="{92221E6C-7EBD-4851-98BD-C9A3C59A3ED3}" srcOrd="0" destOrd="0" presId="urn:microsoft.com/office/officeart/2005/8/layout/vList5"/>
    <dgm:cxn modelId="{68223DB7-BF5E-45BB-B1A3-D8D624A25D20}" srcId="{89EE15DC-1B7E-4EA5-ACF9-DCD099F66EC6}" destId="{F4248FFD-E57C-420B-87A7-1D74EE420970}" srcOrd="4" destOrd="0" parTransId="{0F219892-D405-47CF-A571-02EEB42BD183}" sibTransId="{91831D79-131D-41E9-BA55-345230EDA80F}"/>
    <dgm:cxn modelId="{588474B9-BD42-466F-8ADD-25449ABB413C}" type="presOf" srcId="{43A201EC-6875-4A3A-970F-0A06E94B31ED}" destId="{B0C956A8-BB90-4D84-8788-89FB6D7A1BC1}" srcOrd="0" destOrd="0" presId="urn:microsoft.com/office/officeart/2005/8/layout/vList5"/>
    <dgm:cxn modelId="{1EAF21BD-0F87-402D-9652-A43385266429}" type="presOf" srcId="{E7FE2354-9B90-4EBA-BFEC-B40157F4EDC3}" destId="{235C204B-8BEB-448E-B726-05A66B1DDF1E}" srcOrd="0" destOrd="0" presId="urn:microsoft.com/office/officeart/2005/8/layout/vList5"/>
    <dgm:cxn modelId="{728F5CC1-3964-428B-A38C-3CB16372B69F}" srcId="{4F6A0936-A4FD-47EE-A586-92B8710A6260}" destId="{38E4275A-A02F-490F-8A21-625D333ECD30}" srcOrd="0" destOrd="0" parTransId="{3F6AD993-87B7-41CB-8F4A-33DCA174DE98}" sibTransId="{2A02D2E1-2BD9-4A4E-AD99-4C51CD431AC1}"/>
    <dgm:cxn modelId="{AF035DC8-EC32-4DB5-9D3F-4E238A53CB1F}" type="presOf" srcId="{EF90E806-38E3-4D2B-822F-4E115C4D3632}" destId="{86FC4F0D-6502-437D-BF72-002AF0EE9F15}" srcOrd="0" destOrd="0" presId="urn:microsoft.com/office/officeart/2005/8/layout/vList5"/>
    <dgm:cxn modelId="{EBA9C8DE-F7A6-4191-8FCA-1CB79F40F4F6}" srcId="{89EE15DC-1B7E-4EA5-ACF9-DCD099F66EC6}" destId="{10CE6165-623A-47E0-BA04-F90EAA3F130E}" srcOrd="3" destOrd="0" parTransId="{428CE6F7-3B76-4D45-9FA3-448D2AA75740}" sibTransId="{DF21BE5B-6D77-46D6-BB84-2DCE4B48E777}"/>
    <dgm:cxn modelId="{2F728ADF-DAD8-4B3A-8510-243DAED71098}" type="presOf" srcId="{B57E4C5E-262C-4DBA-920C-E69FB6C348E5}" destId="{0796AD3C-9AFF-48BC-81CF-65AD72047E54}" srcOrd="0" destOrd="0" presId="urn:microsoft.com/office/officeart/2005/8/layout/vList5"/>
    <dgm:cxn modelId="{1D492CE1-3953-4677-9B22-D21F1B143712}" srcId="{89EE15DC-1B7E-4EA5-ACF9-DCD099F66EC6}" destId="{4F6A0936-A4FD-47EE-A586-92B8710A6260}" srcOrd="2" destOrd="0" parTransId="{73B3F11E-5CEB-4C42-B8DE-D46E7156DFA1}" sibTransId="{8069317E-6CB8-444B-94C0-AA1EDCD67AD9}"/>
    <dgm:cxn modelId="{81A831E4-DEF2-49C7-A11F-43357B47DA7C}" type="presOf" srcId="{F4248FFD-E57C-420B-87A7-1D74EE420970}" destId="{FE2049E1-AE57-4BDB-AC9F-609CAEA7443D}" srcOrd="0" destOrd="0" presId="urn:microsoft.com/office/officeart/2005/8/layout/vList5"/>
    <dgm:cxn modelId="{1D5120E6-B6A7-4B4D-8B9E-4714C22D9420}" type="presOf" srcId="{10CE6165-623A-47E0-BA04-F90EAA3F130E}" destId="{DFB2423B-B8FB-42C1-AAEE-D05FCA0A37F2}" srcOrd="0" destOrd="0" presId="urn:microsoft.com/office/officeart/2005/8/layout/vList5"/>
    <dgm:cxn modelId="{D813EEF0-ABC4-4337-8BA5-5A11D0F9E5D2}" srcId="{89EE15DC-1B7E-4EA5-ACF9-DCD099F66EC6}" destId="{EF90E806-38E3-4D2B-822F-4E115C4D3632}" srcOrd="7" destOrd="0" parTransId="{83B38EE6-D060-4200-A87A-0B58D41002E7}" sibTransId="{B572A5B7-9447-464A-BCBA-3E02976F85EF}"/>
    <dgm:cxn modelId="{B545E3F2-66D1-46EF-9704-BE4E21750CCF}" srcId="{F4248FFD-E57C-420B-87A7-1D74EE420970}" destId="{6BDC4D86-D64A-41AE-B019-A0C25DFE5473}" srcOrd="0" destOrd="0" parTransId="{DDD01C83-3BC8-4C5B-9A1A-B101FC60BCFD}" sibTransId="{51644CB7-D1A3-4A06-A0CD-65F718A0B5B4}"/>
    <dgm:cxn modelId="{B82711F8-0F95-4B9D-A352-0F37E043EC8B}" type="presOf" srcId="{38E4275A-A02F-490F-8A21-625D333ECD30}" destId="{2463ABA5-05A8-4682-AE1A-953CA33E41DF}" srcOrd="0" destOrd="0" presId="urn:microsoft.com/office/officeart/2005/8/layout/vList5"/>
    <dgm:cxn modelId="{4238EB8A-AC2F-4934-A8C1-F62798815421}" type="presParOf" srcId="{CA3995BC-BC78-41D6-9454-9113BED9861E}" destId="{F41C06B0-B6F7-471E-A56D-72E1592E25A9}" srcOrd="0" destOrd="0" presId="urn:microsoft.com/office/officeart/2005/8/layout/vList5"/>
    <dgm:cxn modelId="{D82FF31A-3F08-46F7-8007-AB501311D18B}" type="presParOf" srcId="{F41C06B0-B6F7-471E-A56D-72E1592E25A9}" destId="{7E1A5724-FF2C-4830-AD5D-75BEB30186A4}" srcOrd="0" destOrd="0" presId="urn:microsoft.com/office/officeart/2005/8/layout/vList5"/>
    <dgm:cxn modelId="{624B7590-65A7-45A0-9934-7A459C68E8D4}" type="presParOf" srcId="{F41C06B0-B6F7-471E-A56D-72E1592E25A9}" destId="{0796AD3C-9AFF-48BC-81CF-65AD72047E54}" srcOrd="1" destOrd="0" presId="urn:microsoft.com/office/officeart/2005/8/layout/vList5"/>
    <dgm:cxn modelId="{38192D5C-F0C0-4D0D-AE6F-1447FA336533}" type="presParOf" srcId="{CA3995BC-BC78-41D6-9454-9113BED9861E}" destId="{45C075D2-9F99-4636-9C65-AE5B1B2CC931}" srcOrd="1" destOrd="0" presId="urn:microsoft.com/office/officeart/2005/8/layout/vList5"/>
    <dgm:cxn modelId="{4543B7FA-3AF1-49E8-98D7-2B8625BC0A4E}" type="presParOf" srcId="{CA3995BC-BC78-41D6-9454-9113BED9861E}" destId="{DD53BF6A-CFEF-4F25-96C3-128E332878A4}" srcOrd="2" destOrd="0" presId="urn:microsoft.com/office/officeart/2005/8/layout/vList5"/>
    <dgm:cxn modelId="{1F7805E0-0C9E-4C06-916B-74715B0512E5}" type="presParOf" srcId="{DD53BF6A-CFEF-4F25-96C3-128E332878A4}" destId="{B0C956A8-BB90-4D84-8788-89FB6D7A1BC1}" srcOrd="0" destOrd="0" presId="urn:microsoft.com/office/officeart/2005/8/layout/vList5"/>
    <dgm:cxn modelId="{FF4235FE-BD93-4453-B948-9BCFA1038206}" type="presParOf" srcId="{DD53BF6A-CFEF-4F25-96C3-128E332878A4}" destId="{68CC1172-CD5A-4BA1-9C12-66198A355B90}" srcOrd="1" destOrd="0" presId="urn:microsoft.com/office/officeart/2005/8/layout/vList5"/>
    <dgm:cxn modelId="{08E9EC7F-A351-4384-BCDB-D1A876D1C374}" type="presParOf" srcId="{CA3995BC-BC78-41D6-9454-9113BED9861E}" destId="{CC16244C-8340-4B0E-8409-B9AAC72EF9DA}" srcOrd="3" destOrd="0" presId="urn:microsoft.com/office/officeart/2005/8/layout/vList5"/>
    <dgm:cxn modelId="{DFD40B0D-288F-43BB-BC87-BB3CD42834D1}" type="presParOf" srcId="{CA3995BC-BC78-41D6-9454-9113BED9861E}" destId="{C214390F-4341-45C5-8F84-6EAEC909897D}" srcOrd="4" destOrd="0" presId="urn:microsoft.com/office/officeart/2005/8/layout/vList5"/>
    <dgm:cxn modelId="{0F7575C6-79A2-4A35-8E9E-E3C60D82680B}" type="presParOf" srcId="{C214390F-4341-45C5-8F84-6EAEC909897D}" destId="{682DB5EB-3461-4A8C-8E68-503AB8715AA0}" srcOrd="0" destOrd="0" presId="urn:microsoft.com/office/officeart/2005/8/layout/vList5"/>
    <dgm:cxn modelId="{15117F10-E28A-40D7-8A3E-C9CF847B4905}" type="presParOf" srcId="{C214390F-4341-45C5-8F84-6EAEC909897D}" destId="{2463ABA5-05A8-4682-AE1A-953CA33E41DF}" srcOrd="1" destOrd="0" presId="urn:microsoft.com/office/officeart/2005/8/layout/vList5"/>
    <dgm:cxn modelId="{CDEB3272-8C63-4A7F-B02B-88274D824B23}" type="presParOf" srcId="{CA3995BC-BC78-41D6-9454-9113BED9861E}" destId="{2A2B0E35-01E7-4339-BA04-6007CF618E50}" srcOrd="5" destOrd="0" presId="urn:microsoft.com/office/officeart/2005/8/layout/vList5"/>
    <dgm:cxn modelId="{9F6EB645-60C8-499D-900A-9F62050F9684}" type="presParOf" srcId="{CA3995BC-BC78-41D6-9454-9113BED9861E}" destId="{4B7FE75E-5AFD-4446-B768-92C481439EE6}" srcOrd="6" destOrd="0" presId="urn:microsoft.com/office/officeart/2005/8/layout/vList5"/>
    <dgm:cxn modelId="{020C0952-6BE4-4E84-8F07-74214608BC41}" type="presParOf" srcId="{4B7FE75E-5AFD-4446-B768-92C481439EE6}" destId="{DFB2423B-B8FB-42C1-AAEE-D05FCA0A37F2}" srcOrd="0" destOrd="0" presId="urn:microsoft.com/office/officeart/2005/8/layout/vList5"/>
    <dgm:cxn modelId="{B8B6E79A-6B2A-4024-B339-5DEC254D5659}" type="presParOf" srcId="{4B7FE75E-5AFD-4446-B768-92C481439EE6}" destId="{235C204B-8BEB-448E-B726-05A66B1DDF1E}" srcOrd="1" destOrd="0" presId="urn:microsoft.com/office/officeart/2005/8/layout/vList5"/>
    <dgm:cxn modelId="{F126F5BF-A64A-4CBC-B45E-B7C0C05F015A}" type="presParOf" srcId="{CA3995BC-BC78-41D6-9454-9113BED9861E}" destId="{536A9770-E427-47BF-84B4-4606B032B2D7}" srcOrd="7" destOrd="0" presId="urn:microsoft.com/office/officeart/2005/8/layout/vList5"/>
    <dgm:cxn modelId="{82DBB025-1CDA-4B1A-949B-95121B31F8B5}" type="presParOf" srcId="{CA3995BC-BC78-41D6-9454-9113BED9861E}" destId="{66958520-9B68-4140-AC50-30981E1309A3}" srcOrd="8" destOrd="0" presId="urn:microsoft.com/office/officeart/2005/8/layout/vList5"/>
    <dgm:cxn modelId="{D2093E5A-6951-4EA7-86DC-51F86A9AD873}" type="presParOf" srcId="{66958520-9B68-4140-AC50-30981E1309A3}" destId="{FE2049E1-AE57-4BDB-AC9F-609CAEA7443D}" srcOrd="0" destOrd="0" presId="urn:microsoft.com/office/officeart/2005/8/layout/vList5"/>
    <dgm:cxn modelId="{558B4AD1-279F-40F2-932D-E17E777154DC}" type="presParOf" srcId="{66958520-9B68-4140-AC50-30981E1309A3}" destId="{BCD3A622-BA80-47C5-AA03-9A54D39CDCBF}" srcOrd="1" destOrd="0" presId="urn:microsoft.com/office/officeart/2005/8/layout/vList5"/>
    <dgm:cxn modelId="{CE4681AA-4DD9-4616-8372-0EFC878AC777}" type="presParOf" srcId="{CA3995BC-BC78-41D6-9454-9113BED9861E}" destId="{0E038E19-D0BC-4741-A9F4-5EF99DCADCE4}" srcOrd="9" destOrd="0" presId="urn:microsoft.com/office/officeart/2005/8/layout/vList5"/>
    <dgm:cxn modelId="{C4CC10D3-5E07-455E-B396-D278C66F71F8}" type="presParOf" srcId="{CA3995BC-BC78-41D6-9454-9113BED9861E}" destId="{BC344166-1508-42B8-9D66-EE1CD3C09EDF}" srcOrd="10" destOrd="0" presId="urn:microsoft.com/office/officeart/2005/8/layout/vList5"/>
    <dgm:cxn modelId="{54A9527A-159A-4016-83D0-1AEF9B36D8D1}" type="presParOf" srcId="{BC344166-1508-42B8-9D66-EE1CD3C09EDF}" destId="{E573335A-6382-4927-99DF-AE9D47DA766E}" srcOrd="0" destOrd="0" presId="urn:microsoft.com/office/officeart/2005/8/layout/vList5"/>
    <dgm:cxn modelId="{0ABD1B74-1A57-44CC-B0D7-9F8900FEC585}" type="presParOf" srcId="{BC344166-1508-42B8-9D66-EE1CD3C09EDF}" destId="{8C6AAB12-A48E-4834-B4EE-D970D7B63BAF}" srcOrd="1" destOrd="0" presId="urn:microsoft.com/office/officeart/2005/8/layout/vList5"/>
    <dgm:cxn modelId="{648BA606-B3C3-4E25-905C-43E1BF5932F2}" type="presParOf" srcId="{CA3995BC-BC78-41D6-9454-9113BED9861E}" destId="{9D1B362C-7325-46DC-872F-EAA0461CFD6A}" srcOrd="11" destOrd="0" presId="urn:microsoft.com/office/officeart/2005/8/layout/vList5"/>
    <dgm:cxn modelId="{969B6928-558A-4918-AD2B-08582CE5A9BE}" type="presParOf" srcId="{CA3995BC-BC78-41D6-9454-9113BED9861E}" destId="{33F1731E-9A70-498E-A2F6-6D7A80AC2BFF}" srcOrd="12" destOrd="0" presId="urn:microsoft.com/office/officeart/2005/8/layout/vList5"/>
    <dgm:cxn modelId="{0A297B13-FBBA-4C13-BDE6-D4656F302FDF}" type="presParOf" srcId="{33F1731E-9A70-498E-A2F6-6D7A80AC2BFF}" destId="{B7D959BF-2F8D-483A-9BD2-30074FB1D602}" srcOrd="0" destOrd="0" presId="urn:microsoft.com/office/officeart/2005/8/layout/vList5"/>
    <dgm:cxn modelId="{701939D0-33A5-4080-83C5-102ACB872B25}" type="presParOf" srcId="{33F1731E-9A70-498E-A2F6-6D7A80AC2BFF}" destId="{92221E6C-7EBD-4851-98BD-C9A3C59A3ED3}" srcOrd="1" destOrd="0" presId="urn:microsoft.com/office/officeart/2005/8/layout/vList5"/>
    <dgm:cxn modelId="{1C2A4F3B-AB60-4F1D-9A9D-04D6923D78EE}" type="presParOf" srcId="{CA3995BC-BC78-41D6-9454-9113BED9861E}" destId="{B39EE633-11F2-47A3-B97D-1AA82C369D1C}" srcOrd="13" destOrd="0" presId="urn:microsoft.com/office/officeart/2005/8/layout/vList5"/>
    <dgm:cxn modelId="{F4DD1011-B1AF-463E-9188-4D8E1A571DAD}" type="presParOf" srcId="{CA3995BC-BC78-41D6-9454-9113BED9861E}" destId="{39A4B638-EBCB-4A2F-A2D8-3BFD802EDE5E}" srcOrd="14" destOrd="0" presId="urn:microsoft.com/office/officeart/2005/8/layout/vList5"/>
    <dgm:cxn modelId="{8114E30A-7CEC-4BD0-80DF-16AAF6683F31}" type="presParOf" srcId="{39A4B638-EBCB-4A2F-A2D8-3BFD802EDE5E}" destId="{86FC4F0D-6502-437D-BF72-002AF0EE9F15}" srcOrd="0" destOrd="0" presId="urn:microsoft.com/office/officeart/2005/8/layout/vList5"/>
    <dgm:cxn modelId="{DD03F9B1-80F8-46E7-BDE2-0CB6CA6D9B3F}" type="presParOf" srcId="{39A4B638-EBCB-4A2F-A2D8-3BFD802EDE5E}" destId="{9475FC5F-F297-4942-AE25-6249BC67478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CBBDAE-9270-4927-B316-16EE40E1E66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CC3C8B-9B30-4A03-9314-46D8F0D08CE3}">
      <dgm:prSet custT="1"/>
      <dgm:spPr/>
      <dgm:t>
        <a:bodyPr/>
        <a:lstStyle/>
        <a:p>
          <a:pPr rtl="1"/>
          <a:r>
            <a:rPr lang="en-US" sz="2400" b="1">
              <a:solidFill>
                <a:schemeClr val="bg1"/>
              </a:solidFill>
              <a:cs typeface="B Lotus" panose="00000400000000000000" pitchFamily="2" charset="-78"/>
            </a:rPr>
            <a:t>PDS</a:t>
          </a:r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 </a:t>
          </a:r>
          <a:r>
            <a:rPr lang="en-US" sz="2400" b="1">
              <a:solidFill>
                <a:schemeClr val="bg1"/>
              </a:solidFill>
              <a:cs typeface="B Lotus" panose="00000400000000000000" pitchFamily="2" charset="-78"/>
            </a:rPr>
            <a:t> </a:t>
          </a:r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4/0 - ۳ عدد 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546AB60-7733-463C-96C3-C47E989B0784}" type="parTrans" cxnId="{322252F4-B8A1-4445-984C-6BB5F75E9E10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BEA4277A-48A1-43D3-8218-49AB31DE67BB}" type="sibTrans" cxnId="{322252F4-B8A1-4445-984C-6BB5F75E9E10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9031AB3-C1E8-4090-BA7C-01EF020C37A5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ویکریل ۲/۰ راند –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76652AEF-1D01-4248-BA81-011DD3C64464}" type="parTrans" cxnId="{A37D0E6C-71BA-4530-9B8B-32AF54234DBB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7FC949A2-9875-4274-9950-34C2575B4D67}" type="sibTrans" cxnId="{A37D0E6C-71BA-4530-9B8B-32AF54234DBB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209A172-E6A5-44EE-8639-1291D395624E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نایلون ۳/۰ کات - 1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17CF31D-F1AF-4E80-8B95-EE9349AFDBC4}" type="parTrans" cxnId="{7BF338F3-5E18-4B16-987C-54E40ADD5858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30282FB-8B30-4A7B-AB27-50A38EAB5529}" type="sibTrans" cxnId="{7BF338F3-5E18-4B16-987C-54E40ADD5858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2128560-52E9-4046-9EC6-8F1D9D5BA830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نایلون ۰ لوپ - ۴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7B3584A4-AF24-440C-8856-374C0E0083F8}" type="parTrans" cxnId="{9786D5EF-55CD-4CAE-963E-3FE4BD593695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3E9EFD9-09A7-478E-8947-6D1752B50240}" type="sibTrans" cxnId="{9786D5EF-55CD-4CAE-963E-3FE4BD593695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B3D4576-8A97-43EF-B2A1-78451BFA3995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کروم ۲/۰ راند - 1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6AAE758-27FC-47E7-88BA-B90ED811773F}" type="parTrans" cxnId="{275EAA8A-992B-4D11-84F4-3959F211BAFC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09FC29F-25FF-4BEB-85CA-DC0008BAA246}" type="sibTrans" cxnId="{275EAA8A-992B-4D11-84F4-3959F211BAFC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67B2BF7-CE8E-460F-9AB2-F1DF11DF53F0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سیلک صفر کات – 1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041C207E-F9D0-43FC-996C-C3869E43E3E2}" type="parTrans" cxnId="{233576ED-E110-41EC-A81C-D6AC30F0DA7C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637D027-DB6E-43D9-B39F-B22F790DB745}" type="sibTrans" cxnId="{233576ED-E110-41EC-A81C-D6AC30F0DA7C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E0E6D89-DD93-4570-A2D8-D88473C9F49B}">
      <dgm:prSet custT="1"/>
      <dgm:spPr/>
      <dgm:t>
        <a:bodyPr/>
        <a:lstStyle/>
        <a:p>
          <a:pPr rtl="1"/>
          <a:r>
            <a:rPr lang="fa-IR" sz="2400" b="1">
              <a:solidFill>
                <a:schemeClr val="bg1"/>
              </a:solidFill>
              <a:cs typeface="B Lotus" panose="00000400000000000000" pitchFamily="2" charset="-78"/>
            </a:rPr>
            <a:t>سیلک ۰ تای - ۲ عدد</a:t>
          </a:r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2BAC0AC-EF62-4D79-9DDE-93AD87605134}" type="parTrans" cxnId="{85E76AF0-5ABA-4B3D-B641-C9700FAC057C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FD94113-A2F2-47ED-B710-8A051AECE4A0}" type="sibTrans" cxnId="{85E76AF0-5ABA-4B3D-B641-C9700FAC057C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57D2DB8-74E9-472E-AF01-E68D106DBBB1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بستن عروق و بافت های عمقی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77E38AC-83CE-487D-9941-79F3AC753543}" type="parTrans" cxnId="{3CFA4B92-C001-4913-B4FD-9D6955FD52DA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D8036E1-5106-46E1-9333-810A3AE4CC23}" type="sibTrans" cxnId="{3CFA4B92-C001-4913-B4FD-9D6955FD52DA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628EF68-7389-46D7-BF48-D2D242A695CA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بستن زیرجلد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08B8027-C131-49F6-BF2A-A809750AAC3F}" type="parTrans" cxnId="{A0D8A46C-3F41-479B-9009-5EA95A259E05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7B9B4CC-2A26-4920-85E8-C8A1BE7AB7E2}" type="sibTrans" cxnId="{A0D8A46C-3F41-479B-9009-5EA95A259E05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CE5AF76-177E-4092-BD94-85BEC0B976F3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بستن پوست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7D364A3-BDCD-4933-86B7-AD7FA6F75309}" type="parTrans" cxnId="{E897278D-EEA3-4679-AE4D-50B69BC16BD7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A32EC84-C1A4-411E-9C23-932724053CA9}" type="sibTrans" cxnId="{E897278D-EEA3-4679-AE4D-50B69BC16BD7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99AF7D4-C98A-41F9-84E0-2D9E7B2E106B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بستن فاشیا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B5A0604-15A5-454F-916A-AC2575E95681}" type="parTrans" cxnId="{B1C7CC98-63A4-4127-A3FF-D52FCE0C018E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0EFE1E55-74D6-4375-B834-FBB18BB8AFBA}" type="sibTrans" cxnId="{B1C7CC98-63A4-4127-A3FF-D52FCE0C018E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406CF87-BD3B-435F-91FC-E90456AABFE3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زدن بخیه </a:t>
          </a:r>
          <a:r>
            <a:rPr lang="en-US" sz="2400" dirty="0">
              <a:solidFill>
                <a:schemeClr val="bg1"/>
              </a:solidFill>
              <a:cs typeface="B Lotus" panose="00000400000000000000" pitchFamily="2" charset="-78"/>
            </a:rPr>
            <a:t>stay</a:t>
          </a:r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 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4C9F320-2641-406B-BDB4-7B9E23F30C10}" type="parTrans" cxnId="{2CAE575D-7381-4629-BD38-025668A1F9E1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C8FFAF08-03E7-43A0-AF2B-BE988F7EC7B8}" type="sibTrans" cxnId="{2CAE575D-7381-4629-BD38-025668A1F9E1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1BD68F2-C05A-4AC6-8143-647D975F2C22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فیکس درن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DA5B6C4-68F8-46C2-806C-DB233B89D869}" type="parTrans" cxnId="{DD399EEE-B110-499B-9198-36376EFD61D5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740BE30-D8B4-48B9-9AE3-287145E48231}" type="sibTrans" cxnId="{DD399EEE-B110-499B-9198-36376EFD61D5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F6B8910-C3B4-4167-92CD-CA354E6A3A06}">
      <dgm:prSet custT="1"/>
      <dgm:spPr/>
      <dgm:t>
        <a:bodyPr/>
        <a:lstStyle/>
        <a:p>
          <a:pPr rtl="1"/>
          <a:r>
            <a:rPr lang="fa-IR" sz="2400" dirty="0">
              <a:solidFill>
                <a:schemeClr val="bg1"/>
              </a:solidFill>
              <a:cs typeface="B Lotus" panose="00000400000000000000" pitchFamily="2" charset="-78"/>
            </a:rPr>
            <a:t>برای لیگاتور عروق</a:t>
          </a:r>
          <a:endParaRPr lang="en-US" sz="24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7708E69-170D-4DE7-A6F0-1ECB50A7FEAB}" type="parTrans" cxnId="{46C33D46-459F-4B61-93DD-502945F76596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9B58936-922F-4FBB-80CA-9436B66164FF}" type="sibTrans" cxnId="{46C33D46-459F-4B61-93DD-502945F76596}">
      <dgm:prSet/>
      <dgm:spPr/>
      <dgm:t>
        <a:bodyPr/>
        <a:lstStyle/>
        <a:p>
          <a:pPr rtl="1"/>
          <a:endParaRPr lang="en-US" sz="24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0941D5A-3B02-4A03-8EC9-381B3E2F2E58}" type="pres">
      <dgm:prSet presAssocID="{72CBBDAE-9270-4927-B316-16EE40E1E662}" presName="Name0" presStyleCnt="0">
        <dgm:presLayoutVars>
          <dgm:dir val="rev"/>
          <dgm:animLvl val="lvl"/>
          <dgm:resizeHandles val="exact"/>
        </dgm:presLayoutVars>
      </dgm:prSet>
      <dgm:spPr/>
    </dgm:pt>
    <dgm:pt modelId="{8BB62411-4C3C-43B8-B632-24A911F06A2F}" type="pres">
      <dgm:prSet presAssocID="{EACC3C8B-9B30-4A03-9314-46D8F0D08CE3}" presName="linNode" presStyleCnt="0"/>
      <dgm:spPr/>
    </dgm:pt>
    <dgm:pt modelId="{37E5DCC3-7360-43D3-A57F-712CAFD3C861}" type="pres">
      <dgm:prSet presAssocID="{EACC3C8B-9B30-4A03-9314-46D8F0D08CE3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54F44065-5295-4506-A684-DD7D4552C672}" type="pres">
      <dgm:prSet presAssocID="{EACC3C8B-9B30-4A03-9314-46D8F0D08CE3}" presName="descendantText" presStyleLbl="alignAccFollowNode1" presStyleIdx="0" presStyleCnt="7">
        <dgm:presLayoutVars>
          <dgm:bulletEnabled val="1"/>
        </dgm:presLayoutVars>
      </dgm:prSet>
      <dgm:spPr/>
    </dgm:pt>
    <dgm:pt modelId="{58B48D85-0F1C-4726-9F2F-274B1CD117F5}" type="pres">
      <dgm:prSet presAssocID="{BEA4277A-48A1-43D3-8218-49AB31DE67BB}" presName="sp" presStyleCnt="0"/>
      <dgm:spPr/>
    </dgm:pt>
    <dgm:pt modelId="{2FB529C4-C720-4460-B30B-44C532BD8DBD}" type="pres">
      <dgm:prSet presAssocID="{E9031AB3-C1E8-4090-BA7C-01EF020C37A5}" presName="linNode" presStyleCnt="0"/>
      <dgm:spPr/>
    </dgm:pt>
    <dgm:pt modelId="{B549DC0F-AF4E-476E-A4EB-AF2E9F60CD9D}" type="pres">
      <dgm:prSet presAssocID="{E9031AB3-C1E8-4090-BA7C-01EF020C37A5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CCC3B5F6-6478-4173-9ACE-742F071ED3B1}" type="pres">
      <dgm:prSet presAssocID="{E9031AB3-C1E8-4090-BA7C-01EF020C37A5}" presName="descendantText" presStyleLbl="alignAccFollowNode1" presStyleIdx="1" presStyleCnt="7">
        <dgm:presLayoutVars>
          <dgm:bulletEnabled val="1"/>
        </dgm:presLayoutVars>
      </dgm:prSet>
      <dgm:spPr/>
    </dgm:pt>
    <dgm:pt modelId="{7A3A4472-F3B8-4233-AD6E-B9706C2C0939}" type="pres">
      <dgm:prSet presAssocID="{7FC949A2-9875-4274-9950-34C2575B4D67}" presName="sp" presStyleCnt="0"/>
      <dgm:spPr/>
    </dgm:pt>
    <dgm:pt modelId="{E6B0C5FD-7877-4766-8E93-7EB8175403DB}" type="pres">
      <dgm:prSet presAssocID="{D209A172-E6A5-44EE-8639-1291D395624E}" presName="linNode" presStyleCnt="0"/>
      <dgm:spPr/>
    </dgm:pt>
    <dgm:pt modelId="{DA4D9072-53F7-474F-9B95-499A81027B7B}" type="pres">
      <dgm:prSet presAssocID="{D209A172-E6A5-44EE-8639-1291D395624E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51755CBD-B4A5-4B53-BD06-641ED4EE9E63}" type="pres">
      <dgm:prSet presAssocID="{D209A172-E6A5-44EE-8639-1291D395624E}" presName="descendantText" presStyleLbl="alignAccFollowNode1" presStyleIdx="2" presStyleCnt="7">
        <dgm:presLayoutVars>
          <dgm:bulletEnabled val="1"/>
        </dgm:presLayoutVars>
      </dgm:prSet>
      <dgm:spPr/>
    </dgm:pt>
    <dgm:pt modelId="{083368BD-BC3A-42B0-9311-87D352EDDB75}" type="pres">
      <dgm:prSet presAssocID="{D30282FB-8B30-4A7B-AB27-50A38EAB5529}" presName="sp" presStyleCnt="0"/>
      <dgm:spPr/>
    </dgm:pt>
    <dgm:pt modelId="{ED9C3B3D-93A6-4957-A0F9-991CC15FD068}" type="pres">
      <dgm:prSet presAssocID="{E2128560-52E9-4046-9EC6-8F1D9D5BA830}" presName="linNode" presStyleCnt="0"/>
      <dgm:spPr/>
    </dgm:pt>
    <dgm:pt modelId="{ACC58F43-D964-4AAC-A816-FAD4AD9B730C}" type="pres">
      <dgm:prSet presAssocID="{E2128560-52E9-4046-9EC6-8F1D9D5BA830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91CE7570-3DA6-4193-BBC7-12E0D18C6FD7}" type="pres">
      <dgm:prSet presAssocID="{E2128560-52E9-4046-9EC6-8F1D9D5BA830}" presName="descendantText" presStyleLbl="alignAccFollowNode1" presStyleIdx="3" presStyleCnt="7">
        <dgm:presLayoutVars>
          <dgm:bulletEnabled val="1"/>
        </dgm:presLayoutVars>
      </dgm:prSet>
      <dgm:spPr/>
    </dgm:pt>
    <dgm:pt modelId="{52A8F1BB-58C3-4811-80E2-B54B247437A9}" type="pres">
      <dgm:prSet presAssocID="{93E9EFD9-09A7-478E-8947-6D1752B50240}" presName="sp" presStyleCnt="0"/>
      <dgm:spPr/>
    </dgm:pt>
    <dgm:pt modelId="{98AA95B3-FC2C-40E3-B260-0AE3BB4710DD}" type="pres">
      <dgm:prSet presAssocID="{3B3D4576-8A97-43EF-B2A1-78451BFA3995}" presName="linNode" presStyleCnt="0"/>
      <dgm:spPr/>
    </dgm:pt>
    <dgm:pt modelId="{C87A6B2A-8CD5-423E-8587-0CC35B458FDD}" type="pres">
      <dgm:prSet presAssocID="{3B3D4576-8A97-43EF-B2A1-78451BFA3995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45485838-0697-40F8-B286-90291AB0C770}" type="pres">
      <dgm:prSet presAssocID="{3B3D4576-8A97-43EF-B2A1-78451BFA3995}" presName="descendantText" presStyleLbl="alignAccFollowNode1" presStyleIdx="4" presStyleCnt="7">
        <dgm:presLayoutVars>
          <dgm:bulletEnabled val="1"/>
        </dgm:presLayoutVars>
      </dgm:prSet>
      <dgm:spPr/>
    </dgm:pt>
    <dgm:pt modelId="{E4B724FE-C307-4F4C-A2EF-EA738100C130}" type="pres">
      <dgm:prSet presAssocID="{809FC29F-25FF-4BEB-85CA-DC0008BAA246}" presName="sp" presStyleCnt="0"/>
      <dgm:spPr/>
    </dgm:pt>
    <dgm:pt modelId="{5AF3B689-0405-4F99-96BE-63081BC9BE17}" type="pres">
      <dgm:prSet presAssocID="{267B2BF7-CE8E-460F-9AB2-F1DF11DF53F0}" presName="linNode" presStyleCnt="0"/>
      <dgm:spPr/>
    </dgm:pt>
    <dgm:pt modelId="{BCB257E0-1C94-4B5C-960D-408A7B84910C}" type="pres">
      <dgm:prSet presAssocID="{267B2BF7-CE8E-460F-9AB2-F1DF11DF53F0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412D1386-8718-4385-BFB2-C44F6B2622B6}" type="pres">
      <dgm:prSet presAssocID="{267B2BF7-CE8E-460F-9AB2-F1DF11DF53F0}" presName="descendantText" presStyleLbl="alignAccFollowNode1" presStyleIdx="5" presStyleCnt="7">
        <dgm:presLayoutVars>
          <dgm:bulletEnabled val="1"/>
        </dgm:presLayoutVars>
      </dgm:prSet>
      <dgm:spPr/>
    </dgm:pt>
    <dgm:pt modelId="{308B1589-4D4E-44B1-A402-A01F4D2E058F}" type="pres">
      <dgm:prSet presAssocID="{1637D027-DB6E-43D9-B39F-B22F790DB745}" presName="sp" presStyleCnt="0"/>
      <dgm:spPr/>
    </dgm:pt>
    <dgm:pt modelId="{BA9DB99F-5C56-4504-9170-2D8F4066A70B}" type="pres">
      <dgm:prSet presAssocID="{DE0E6D89-DD93-4570-A2D8-D88473C9F49B}" presName="linNode" presStyleCnt="0"/>
      <dgm:spPr/>
    </dgm:pt>
    <dgm:pt modelId="{ACE4BCC2-06D4-45E5-91BA-058864050BD0}" type="pres">
      <dgm:prSet presAssocID="{DE0E6D89-DD93-4570-A2D8-D88473C9F49B}" presName="parentText" presStyleLbl="node1" presStyleIdx="6" presStyleCnt="7">
        <dgm:presLayoutVars>
          <dgm:chMax val="1"/>
          <dgm:bulletEnabled val="1"/>
        </dgm:presLayoutVars>
      </dgm:prSet>
      <dgm:spPr/>
    </dgm:pt>
    <dgm:pt modelId="{A959B383-332F-48CE-A4A0-4675B01F6921}" type="pres">
      <dgm:prSet presAssocID="{DE0E6D89-DD93-4570-A2D8-D88473C9F49B}" presName="descendantText" presStyleLbl="alignAccFollowNode1" presStyleIdx="6" presStyleCnt="7">
        <dgm:presLayoutVars>
          <dgm:bulletEnabled val="1"/>
        </dgm:presLayoutVars>
      </dgm:prSet>
      <dgm:spPr/>
    </dgm:pt>
  </dgm:ptLst>
  <dgm:cxnLst>
    <dgm:cxn modelId="{F621330B-ED30-4228-843F-825B29CF2057}" type="presOf" srcId="{4406CF87-BD3B-435F-91FC-E90456AABFE3}" destId="{45485838-0697-40F8-B286-90291AB0C770}" srcOrd="0" destOrd="0" presId="urn:microsoft.com/office/officeart/2005/8/layout/vList5"/>
    <dgm:cxn modelId="{C40E1210-BB38-417F-B8A0-16160EADD6C3}" type="presOf" srcId="{3B3D4576-8A97-43EF-B2A1-78451BFA3995}" destId="{C87A6B2A-8CD5-423E-8587-0CC35B458FDD}" srcOrd="0" destOrd="0" presId="urn:microsoft.com/office/officeart/2005/8/layout/vList5"/>
    <dgm:cxn modelId="{2CAE575D-7381-4629-BD38-025668A1F9E1}" srcId="{3B3D4576-8A97-43EF-B2A1-78451BFA3995}" destId="{4406CF87-BD3B-435F-91FC-E90456AABFE3}" srcOrd="0" destOrd="0" parTransId="{64C9F320-2641-406B-BDB4-7B9E23F30C10}" sibTransId="{C8FFAF08-03E7-43A0-AF2B-BE988F7EC7B8}"/>
    <dgm:cxn modelId="{B651AF41-AF21-4C21-BABC-BE780E6E7DBD}" type="presOf" srcId="{72CBBDAE-9270-4927-B316-16EE40E1E662}" destId="{A0941D5A-3B02-4A03-8EC9-381B3E2F2E58}" srcOrd="0" destOrd="0" presId="urn:microsoft.com/office/officeart/2005/8/layout/vList5"/>
    <dgm:cxn modelId="{46C33D46-459F-4B61-93DD-502945F76596}" srcId="{DE0E6D89-DD93-4570-A2D8-D88473C9F49B}" destId="{AF6B8910-C3B4-4167-92CD-CA354E6A3A06}" srcOrd="0" destOrd="0" parTransId="{47708E69-170D-4DE7-A6F0-1ECB50A7FEAB}" sibTransId="{A9B58936-922F-4FBB-80CA-9436B66164FF}"/>
    <dgm:cxn modelId="{21FE5047-A969-47FF-B53F-BB8D37A6BA9E}" type="presOf" srcId="{EACC3C8B-9B30-4A03-9314-46D8F0D08CE3}" destId="{37E5DCC3-7360-43D3-A57F-712CAFD3C861}" srcOrd="0" destOrd="0" presId="urn:microsoft.com/office/officeart/2005/8/layout/vList5"/>
    <dgm:cxn modelId="{F37E8647-663A-47EB-9446-9CC514D1ADE9}" type="presOf" srcId="{199AF7D4-C98A-41F9-84E0-2D9E7B2E106B}" destId="{91CE7570-3DA6-4193-BBC7-12E0D18C6FD7}" srcOrd="0" destOrd="0" presId="urn:microsoft.com/office/officeart/2005/8/layout/vList5"/>
    <dgm:cxn modelId="{A37D0E6C-71BA-4530-9B8B-32AF54234DBB}" srcId="{72CBBDAE-9270-4927-B316-16EE40E1E662}" destId="{E9031AB3-C1E8-4090-BA7C-01EF020C37A5}" srcOrd="1" destOrd="0" parTransId="{76652AEF-1D01-4248-BA81-011DD3C64464}" sibTransId="{7FC949A2-9875-4274-9950-34C2575B4D67}"/>
    <dgm:cxn modelId="{A0D8A46C-3F41-479B-9009-5EA95A259E05}" srcId="{E9031AB3-C1E8-4090-BA7C-01EF020C37A5}" destId="{F628EF68-7389-46D7-BF48-D2D242A695CA}" srcOrd="0" destOrd="0" parTransId="{408B8027-C131-49F6-BF2A-A809750AAC3F}" sibTransId="{E7B9B4CC-2A26-4920-85E8-C8A1BE7AB7E2}"/>
    <dgm:cxn modelId="{4FF20057-61E0-4897-8128-F9B88508380F}" type="presOf" srcId="{DE0E6D89-DD93-4570-A2D8-D88473C9F49B}" destId="{ACE4BCC2-06D4-45E5-91BA-058864050BD0}" srcOrd="0" destOrd="0" presId="urn:microsoft.com/office/officeart/2005/8/layout/vList5"/>
    <dgm:cxn modelId="{275EAA8A-992B-4D11-84F4-3959F211BAFC}" srcId="{72CBBDAE-9270-4927-B316-16EE40E1E662}" destId="{3B3D4576-8A97-43EF-B2A1-78451BFA3995}" srcOrd="4" destOrd="0" parTransId="{46AAE758-27FC-47E7-88BA-B90ED811773F}" sibTransId="{809FC29F-25FF-4BEB-85CA-DC0008BAA246}"/>
    <dgm:cxn modelId="{DE91278C-E258-47B9-974C-165DEBA18138}" type="presOf" srcId="{457D2DB8-74E9-472E-AF01-E68D106DBBB1}" destId="{54F44065-5295-4506-A684-DD7D4552C672}" srcOrd="0" destOrd="0" presId="urn:microsoft.com/office/officeart/2005/8/layout/vList5"/>
    <dgm:cxn modelId="{E897278D-EEA3-4679-AE4D-50B69BC16BD7}" srcId="{D209A172-E6A5-44EE-8639-1291D395624E}" destId="{4CE5AF76-177E-4092-BD94-85BEC0B976F3}" srcOrd="0" destOrd="0" parTransId="{67D364A3-BDCD-4933-86B7-AD7FA6F75309}" sibTransId="{4A32EC84-C1A4-411E-9C23-932724053CA9}"/>
    <dgm:cxn modelId="{3CFA4B92-C001-4913-B4FD-9D6955FD52DA}" srcId="{EACC3C8B-9B30-4A03-9314-46D8F0D08CE3}" destId="{457D2DB8-74E9-472E-AF01-E68D106DBBB1}" srcOrd="0" destOrd="0" parTransId="{677E38AC-83CE-487D-9941-79F3AC753543}" sibTransId="{ED8036E1-5106-46E1-9333-810A3AE4CC23}"/>
    <dgm:cxn modelId="{B1C7CC98-63A4-4127-A3FF-D52FCE0C018E}" srcId="{E2128560-52E9-4046-9EC6-8F1D9D5BA830}" destId="{199AF7D4-C98A-41F9-84E0-2D9E7B2E106B}" srcOrd="0" destOrd="0" parTransId="{AB5A0604-15A5-454F-916A-AC2575E95681}" sibTransId="{0EFE1E55-74D6-4375-B834-FBB18BB8AFBA}"/>
    <dgm:cxn modelId="{2D38E5C2-19B5-4355-AAFB-6D1F87BA5A73}" type="presOf" srcId="{267B2BF7-CE8E-460F-9AB2-F1DF11DF53F0}" destId="{BCB257E0-1C94-4B5C-960D-408A7B84910C}" srcOrd="0" destOrd="0" presId="urn:microsoft.com/office/officeart/2005/8/layout/vList5"/>
    <dgm:cxn modelId="{33F95BC8-C3D9-4B0C-98F9-D006D39EF68A}" type="presOf" srcId="{4CE5AF76-177E-4092-BD94-85BEC0B976F3}" destId="{51755CBD-B4A5-4B53-BD06-641ED4EE9E63}" srcOrd="0" destOrd="0" presId="urn:microsoft.com/office/officeart/2005/8/layout/vList5"/>
    <dgm:cxn modelId="{E94211D7-C41F-4EB6-B108-38780B714BBF}" type="presOf" srcId="{E2128560-52E9-4046-9EC6-8F1D9D5BA830}" destId="{ACC58F43-D964-4AAC-A816-FAD4AD9B730C}" srcOrd="0" destOrd="0" presId="urn:microsoft.com/office/officeart/2005/8/layout/vList5"/>
    <dgm:cxn modelId="{9E572CE7-E52B-497D-97A1-E8A2CECF34D2}" type="presOf" srcId="{31BD68F2-C05A-4AC6-8143-647D975F2C22}" destId="{412D1386-8718-4385-BFB2-C44F6B2622B6}" srcOrd="0" destOrd="0" presId="urn:microsoft.com/office/officeart/2005/8/layout/vList5"/>
    <dgm:cxn modelId="{C64E4DE9-001C-4D28-A858-1D2600E6DC57}" type="presOf" srcId="{D209A172-E6A5-44EE-8639-1291D395624E}" destId="{DA4D9072-53F7-474F-9B95-499A81027B7B}" srcOrd="0" destOrd="0" presId="urn:microsoft.com/office/officeart/2005/8/layout/vList5"/>
    <dgm:cxn modelId="{040AB0EC-2F9D-4444-A3E2-CCE420FB195E}" type="presOf" srcId="{F628EF68-7389-46D7-BF48-D2D242A695CA}" destId="{CCC3B5F6-6478-4173-9ACE-742F071ED3B1}" srcOrd="0" destOrd="0" presId="urn:microsoft.com/office/officeart/2005/8/layout/vList5"/>
    <dgm:cxn modelId="{233576ED-E110-41EC-A81C-D6AC30F0DA7C}" srcId="{72CBBDAE-9270-4927-B316-16EE40E1E662}" destId="{267B2BF7-CE8E-460F-9AB2-F1DF11DF53F0}" srcOrd="5" destOrd="0" parTransId="{041C207E-F9D0-43FC-996C-C3869E43E3E2}" sibTransId="{1637D027-DB6E-43D9-B39F-B22F790DB745}"/>
    <dgm:cxn modelId="{DD399EEE-B110-499B-9198-36376EFD61D5}" srcId="{267B2BF7-CE8E-460F-9AB2-F1DF11DF53F0}" destId="{31BD68F2-C05A-4AC6-8143-647D975F2C22}" srcOrd="0" destOrd="0" parTransId="{9DA5B6C4-68F8-46C2-806C-DB233B89D869}" sibTransId="{8740BE30-D8B4-48B9-9AE3-287145E48231}"/>
    <dgm:cxn modelId="{9786D5EF-55CD-4CAE-963E-3FE4BD593695}" srcId="{72CBBDAE-9270-4927-B316-16EE40E1E662}" destId="{E2128560-52E9-4046-9EC6-8F1D9D5BA830}" srcOrd="3" destOrd="0" parTransId="{7B3584A4-AF24-440C-8856-374C0E0083F8}" sibTransId="{93E9EFD9-09A7-478E-8947-6D1752B50240}"/>
    <dgm:cxn modelId="{85E76AF0-5ABA-4B3D-B641-C9700FAC057C}" srcId="{72CBBDAE-9270-4927-B316-16EE40E1E662}" destId="{DE0E6D89-DD93-4570-A2D8-D88473C9F49B}" srcOrd="6" destOrd="0" parTransId="{42BAC0AC-EF62-4D79-9DDE-93AD87605134}" sibTransId="{DFD94113-A2F2-47ED-B710-8A051AECE4A0}"/>
    <dgm:cxn modelId="{B76AA1F2-89AA-4C5D-9F21-CCD7A105E219}" type="presOf" srcId="{AF6B8910-C3B4-4167-92CD-CA354E6A3A06}" destId="{A959B383-332F-48CE-A4A0-4675B01F6921}" srcOrd="0" destOrd="0" presId="urn:microsoft.com/office/officeart/2005/8/layout/vList5"/>
    <dgm:cxn modelId="{7BF338F3-5E18-4B16-987C-54E40ADD5858}" srcId="{72CBBDAE-9270-4927-B316-16EE40E1E662}" destId="{D209A172-E6A5-44EE-8639-1291D395624E}" srcOrd="2" destOrd="0" parTransId="{F17CF31D-F1AF-4E80-8B95-EE9349AFDBC4}" sibTransId="{D30282FB-8B30-4A7B-AB27-50A38EAB5529}"/>
    <dgm:cxn modelId="{322252F4-B8A1-4445-984C-6BB5F75E9E10}" srcId="{72CBBDAE-9270-4927-B316-16EE40E1E662}" destId="{EACC3C8B-9B30-4A03-9314-46D8F0D08CE3}" srcOrd="0" destOrd="0" parTransId="{9546AB60-7733-463C-96C3-C47E989B0784}" sibTransId="{BEA4277A-48A1-43D3-8218-49AB31DE67BB}"/>
    <dgm:cxn modelId="{530F5AF4-B7FE-4A46-A975-E53A1F4220C3}" type="presOf" srcId="{E9031AB3-C1E8-4090-BA7C-01EF020C37A5}" destId="{B549DC0F-AF4E-476E-A4EB-AF2E9F60CD9D}" srcOrd="0" destOrd="0" presId="urn:microsoft.com/office/officeart/2005/8/layout/vList5"/>
    <dgm:cxn modelId="{C2D35B59-3FD9-496D-BEDF-8F14C61B5A27}" type="presParOf" srcId="{A0941D5A-3B02-4A03-8EC9-381B3E2F2E58}" destId="{8BB62411-4C3C-43B8-B632-24A911F06A2F}" srcOrd="0" destOrd="0" presId="urn:microsoft.com/office/officeart/2005/8/layout/vList5"/>
    <dgm:cxn modelId="{08FA57B9-8036-4134-8E4C-F40BD3A9225E}" type="presParOf" srcId="{8BB62411-4C3C-43B8-B632-24A911F06A2F}" destId="{37E5DCC3-7360-43D3-A57F-712CAFD3C861}" srcOrd="0" destOrd="0" presId="urn:microsoft.com/office/officeart/2005/8/layout/vList5"/>
    <dgm:cxn modelId="{F8D4ADEC-19AF-4522-BC05-F7639A4F5077}" type="presParOf" srcId="{8BB62411-4C3C-43B8-B632-24A911F06A2F}" destId="{54F44065-5295-4506-A684-DD7D4552C672}" srcOrd="1" destOrd="0" presId="urn:microsoft.com/office/officeart/2005/8/layout/vList5"/>
    <dgm:cxn modelId="{976ACB14-4A6C-4B85-B0AE-45493C7650BC}" type="presParOf" srcId="{A0941D5A-3B02-4A03-8EC9-381B3E2F2E58}" destId="{58B48D85-0F1C-4726-9F2F-274B1CD117F5}" srcOrd="1" destOrd="0" presId="urn:microsoft.com/office/officeart/2005/8/layout/vList5"/>
    <dgm:cxn modelId="{20C25492-36B7-4D47-A543-FA73980E6179}" type="presParOf" srcId="{A0941D5A-3B02-4A03-8EC9-381B3E2F2E58}" destId="{2FB529C4-C720-4460-B30B-44C532BD8DBD}" srcOrd="2" destOrd="0" presId="urn:microsoft.com/office/officeart/2005/8/layout/vList5"/>
    <dgm:cxn modelId="{7252C31F-6482-42A2-8196-E554E045AC37}" type="presParOf" srcId="{2FB529C4-C720-4460-B30B-44C532BD8DBD}" destId="{B549DC0F-AF4E-476E-A4EB-AF2E9F60CD9D}" srcOrd="0" destOrd="0" presId="urn:microsoft.com/office/officeart/2005/8/layout/vList5"/>
    <dgm:cxn modelId="{C72C38DD-98EC-4FFF-A001-3C46210CCF04}" type="presParOf" srcId="{2FB529C4-C720-4460-B30B-44C532BD8DBD}" destId="{CCC3B5F6-6478-4173-9ACE-742F071ED3B1}" srcOrd="1" destOrd="0" presId="urn:microsoft.com/office/officeart/2005/8/layout/vList5"/>
    <dgm:cxn modelId="{42DBCCD3-7931-4395-BFE7-D459F13CBCAE}" type="presParOf" srcId="{A0941D5A-3B02-4A03-8EC9-381B3E2F2E58}" destId="{7A3A4472-F3B8-4233-AD6E-B9706C2C0939}" srcOrd="3" destOrd="0" presId="urn:microsoft.com/office/officeart/2005/8/layout/vList5"/>
    <dgm:cxn modelId="{92F7A556-4785-41E2-ACB4-6ABF808DD8E3}" type="presParOf" srcId="{A0941D5A-3B02-4A03-8EC9-381B3E2F2E58}" destId="{E6B0C5FD-7877-4766-8E93-7EB8175403DB}" srcOrd="4" destOrd="0" presId="urn:microsoft.com/office/officeart/2005/8/layout/vList5"/>
    <dgm:cxn modelId="{11CA3A53-29EF-46C6-AD69-FC513623EBD2}" type="presParOf" srcId="{E6B0C5FD-7877-4766-8E93-7EB8175403DB}" destId="{DA4D9072-53F7-474F-9B95-499A81027B7B}" srcOrd="0" destOrd="0" presId="urn:microsoft.com/office/officeart/2005/8/layout/vList5"/>
    <dgm:cxn modelId="{C76002A3-CD0E-46B1-93B3-E1ADABDD1ADF}" type="presParOf" srcId="{E6B0C5FD-7877-4766-8E93-7EB8175403DB}" destId="{51755CBD-B4A5-4B53-BD06-641ED4EE9E63}" srcOrd="1" destOrd="0" presId="urn:microsoft.com/office/officeart/2005/8/layout/vList5"/>
    <dgm:cxn modelId="{A1F08B18-F0F5-42C9-8666-233C8176E3D9}" type="presParOf" srcId="{A0941D5A-3B02-4A03-8EC9-381B3E2F2E58}" destId="{083368BD-BC3A-42B0-9311-87D352EDDB75}" srcOrd="5" destOrd="0" presId="urn:microsoft.com/office/officeart/2005/8/layout/vList5"/>
    <dgm:cxn modelId="{5F540D08-BEB3-4B54-9AD7-B1385D376F5C}" type="presParOf" srcId="{A0941D5A-3B02-4A03-8EC9-381B3E2F2E58}" destId="{ED9C3B3D-93A6-4957-A0F9-991CC15FD068}" srcOrd="6" destOrd="0" presId="urn:microsoft.com/office/officeart/2005/8/layout/vList5"/>
    <dgm:cxn modelId="{02C40EE2-18D7-44D8-B96F-24076AA95B6E}" type="presParOf" srcId="{ED9C3B3D-93A6-4957-A0F9-991CC15FD068}" destId="{ACC58F43-D964-4AAC-A816-FAD4AD9B730C}" srcOrd="0" destOrd="0" presId="urn:microsoft.com/office/officeart/2005/8/layout/vList5"/>
    <dgm:cxn modelId="{A1A44FB6-1FD9-48CC-81BA-F5506AE8A2C3}" type="presParOf" srcId="{ED9C3B3D-93A6-4957-A0F9-991CC15FD068}" destId="{91CE7570-3DA6-4193-BBC7-12E0D18C6FD7}" srcOrd="1" destOrd="0" presId="urn:microsoft.com/office/officeart/2005/8/layout/vList5"/>
    <dgm:cxn modelId="{4D80E623-4E9D-41F7-8BA5-B88172294270}" type="presParOf" srcId="{A0941D5A-3B02-4A03-8EC9-381B3E2F2E58}" destId="{52A8F1BB-58C3-4811-80E2-B54B247437A9}" srcOrd="7" destOrd="0" presId="urn:microsoft.com/office/officeart/2005/8/layout/vList5"/>
    <dgm:cxn modelId="{FF06976D-C42D-4381-8614-BA6AF4EE6521}" type="presParOf" srcId="{A0941D5A-3B02-4A03-8EC9-381B3E2F2E58}" destId="{98AA95B3-FC2C-40E3-B260-0AE3BB4710DD}" srcOrd="8" destOrd="0" presId="urn:microsoft.com/office/officeart/2005/8/layout/vList5"/>
    <dgm:cxn modelId="{7CC77AA1-B9FC-49BF-9745-28783B75EAF0}" type="presParOf" srcId="{98AA95B3-FC2C-40E3-B260-0AE3BB4710DD}" destId="{C87A6B2A-8CD5-423E-8587-0CC35B458FDD}" srcOrd="0" destOrd="0" presId="urn:microsoft.com/office/officeart/2005/8/layout/vList5"/>
    <dgm:cxn modelId="{16AA2054-7696-4186-B6AC-9A633C8D1E8F}" type="presParOf" srcId="{98AA95B3-FC2C-40E3-B260-0AE3BB4710DD}" destId="{45485838-0697-40F8-B286-90291AB0C770}" srcOrd="1" destOrd="0" presId="urn:microsoft.com/office/officeart/2005/8/layout/vList5"/>
    <dgm:cxn modelId="{B9078213-F2F5-4C24-BDA7-1B86CC972BD9}" type="presParOf" srcId="{A0941D5A-3B02-4A03-8EC9-381B3E2F2E58}" destId="{E4B724FE-C307-4F4C-A2EF-EA738100C130}" srcOrd="9" destOrd="0" presId="urn:microsoft.com/office/officeart/2005/8/layout/vList5"/>
    <dgm:cxn modelId="{F85A979C-7B9D-401F-90A8-60D6AFAB52E0}" type="presParOf" srcId="{A0941D5A-3B02-4A03-8EC9-381B3E2F2E58}" destId="{5AF3B689-0405-4F99-96BE-63081BC9BE17}" srcOrd="10" destOrd="0" presId="urn:microsoft.com/office/officeart/2005/8/layout/vList5"/>
    <dgm:cxn modelId="{DA54DF3C-2CA3-418E-98FF-3AAAD529FD7C}" type="presParOf" srcId="{5AF3B689-0405-4F99-96BE-63081BC9BE17}" destId="{BCB257E0-1C94-4B5C-960D-408A7B84910C}" srcOrd="0" destOrd="0" presId="urn:microsoft.com/office/officeart/2005/8/layout/vList5"/>
    <dgm:cxn modelId="{1FD232C4-7BA6-40C5-9DB8-53C41747DCB8}" type="presParOf" srcId="{5AF3B689-0405-4F99-96BE-63081BC9BE17}" destId="{412D1386-8718-4385-BFB2-C44F6B2622B6}" srcOrd="1" destOrd="0" presId="urn:microsoft.com/office/officeart/2005/8/layout/vList5"/>
    <dgm:cxn modelId="{952E30B9-1E41-4BA4-8C11-F8BF1B6250E0}" type="presParOf" srcId="{A0941D5A-3B02-4A03-8EC9-381B3E2F2E58}" destId="{308B1589-4D4E-44B1-A402-A01F4D2E058F}" srcOrd="11" destOrd="0" presId="urn:microsoft.com/office/officeart/2005/8/layout/vList5"/>
    <dgm:cxn modelId="{EC83488A-B0CF-4F57-9B7B-EBCC6403462E}" type="presParOf" srcId="{A0941D5A-3B02-4A03-8EC9-381B3E2F2E58}" destId="{BA9DB99F-5C56-4504-9170-2D8F4066A70B}" srcOrd="12" destOrd="0" presId="urn:microsoft.com/office/officeart/2005/8/layout/vList5"/>
    <dgm:cxn modelId="{705E9B99-3FA3-4FFF-9C1A-6978C0C4A056}" type="presParOf" srcId="{BA9DB99F-5C56-4504-9170-2D8F4066A70B}" destId="{ACE4BCC2-06D4-45E5-91BA-058864050BD0}" srcOrd="0" destOrd="0" presId="urn:microsoft.com/office/officeart/2005/8/layout/vList5"/>
    <dgm:cxn modelId="{081B40CC-D794-43B3-87CC-FDA5A08EA4D1}" type="presParOf" srcId="{BA9DB99F-5C56-4504-9170-2D8F4066A70B}" destId="{A959B383-332F-48CE-A4A0-4675B01F692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70CAA4-4C5E-4F36-AF95-FFD8FF5B5343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2A8D47-6366-4367-8A61-D9CD2DEA4F68}">
      <dgm:prSet custT="1"/>
      <dgm:spPr/>
      <dgm:t>
        <a:bodyPr/>
        <a:lstStyle/>
        <a:p>
          <a:r>
            <a:rPr lang="fa-IR" sz="4000" b="1" dirty="0">
              <a:cs typeface="B Lotus" panose="00000400000000000000" pitchFamily="2" charset="-78"/>
            </a:rPr>
            <a:t>پوزیشن لترال کیدنی</a:t>
          </a:r>
          <a:endParaRPr lang="en-US" sz="4000" b="1" dirty="0">
            <a:cs typeface="B Lotus" panose="00000400000000000000" pitchFamily="2" charset="-78"/>
          </a:endParaRPr>
        </a:p>
      </dgm:t>
    </dgm:pt>
    <dgm:pt modelId="{89E695DA-B703-4048-966B-16915E7F6F9A}" type="parTrans" cxnId="{9ED5B689-D0C9-4955-8D65-D63287A783F4}">
      <dgm:prSet/>
      <dgm:spPr/>
      <dgm:t>
        <a:bodyPr/>
        <a:lstStyle/>
        <a:p>
          <a:endParaRPr lang="en-US" sz="5400" b="1">
            <a:cs typeface="B Lotus" panose="00000400000000000000" pitchFamily="2" charset="-78"/>
          </a:endParaRPr>
        </a:p>
      </dgm:t>
    </dgm:pt>
    <dgm:pt modelId="{C72B2C25-3F45-4639-8B81-18BB289AC8A7}" type="sibTrans" cxnId="{9ED5B689-D0C9-4955-8D65-D63287A783F4}">
      <dgm:prSet/>
      <dgm:spPr/>
      <dgm:t>
        <a:bodyPr/>
        <a:lstStyle/>
        <a:p>
          <a:endParaRPr lang="en-US" sz="5400" b="1">
            <a:cs typeface="B Lotus" panose="00000400000000000000" pitchFamily="2" charset="-78"/>
          </a:endParaRPr>
        </a:p>
      </dgm:t>
    </dgm:pt>
    <dgm:pt modelId="{20FFDF47-A9AA-4693-A247-CA59300B30EA}">
      <dgm:prSet custT="1"/>
      <dgm:spPr/>
      <dgm:t>
        <a:bodyPr/>
        <a:lstStyle/>
        <a:p>
          <a:r>
            <a:rPr lang="fa-IR" sz="4000" b="1" dirty="0">
              <a:cs typeface="B Lotus" panose="00000400000000000000" pitchFamily="2" charset="-78"/>
            </a:rPr>
            <a:t>بیهوشی عمومی</a:t>
          </a:r>
          <a:endParaRPr lang="en-US" sz="4000" b="1" dirty="0">
            <a:cs typeface="B Lotus" panose="00000400000000000000" pitchFamily="2" charset="-78"/>
          </a:endParaRPr>
        </a:p>
      </dgm:t>
    </dgm:pt>
    <dgm:pt modelId="{F8558254-3D34-49D5-A0B8-D187CC349F71}" type="parTrans" cxnId="{BF6EB1E1-EF44-4798-B517-FB806F301987}">
      <dgm:prSet/>
      <dgm:spPr/>
      <dgm:t>
        <a:bodyPr/>
        <a:lstStyle/>
        <a:p>
          <a:endParaRPr lang="en-US" sz="5400" b="1">
            <a:cs typeface="B Lotus" panose="00000400000000000000" pitchFamily="2" charset="-78"/>
          </a:endParaRPr>
        </a:p>
      </dgm:t>
    </dgm:pt>
    <dgm:pt modelId="{363BDFAD-C157-4BDD-8168-1BF930334E16}" type="sibTrans" cxnId="{BF6EB1E1-EF44-4798-B517-FB806F301987}">
      <dgm:prSet/>
      <dgm:spPr/>
      <dgm:t>
        <a:bodyPr/>
        <a:lstStyle/>
        <a:p>
          <a:endParaRPr lang="en-US" sz="5400" b="1">
            <a:cs typeface="B Lotus" panose="00000400000000000000" pitchFamily="2" charset="-78"/>
          </a:endParaRPr>
        </a:p>
      </dgm:t>
    </dgm:pt>
    <dgm:pt modelId="{80681AE8-7373-4B70-B9C8-4569F74F2CA1}">
      <dgm:prSet custT="1"/>
      <dgm:spPr/>
      <dgm:t>
        <a:bodyPr/>
        <a:lstStyle/>
        <a:p>
          <a:r>
            <a:rPr lang="fa-IR" sz="4000" b="1" dirty="0">
              <a:cs typeface="B Lotus" panose="00000400000000000000" pitchFamily="2" charset="-78"/>
            </a:rPr>
            <a:t>پرپ دو مرحله ای</a:t>
          </a:r>
          <a:endParaRPr lang="en-US" sz="4000" b="1" dirty="0">
            <a:cs typeface="B Lotus" panose="00000400000000000000" pitchFamily="2" charset="-78"/>
          </a:endParaRPr>
        </a:p>
      </dgm:t>
    </dgm:pt>
    <dgm:pt modelId="{736BA02B-9B63-40BF-99CC-87C3BE60E6E0}" type="parTrans" cxnId="{EF91C422-FD4A-4C16-B308-679A00FC8C15}">
      <dgm:prSet/>
      <dgm:spPr/>
      <dgm:t>
        <a:bodyPr/>
        <a:lstStyle/>
        <a:p>
          <a:endParaRPr lang="en-US" sz="2800" b="1">
            <a:cs typeface="B Lotus" panose="00000400000000000000" pitchFamily="2" charset="-78"/>
          </a:endParaRPr>
        </a:p>
      </dgm:t>
    </dgm:pt>
    <dgm:pt modelId="{35920051-19BF-4179-8614-96FADE652FDB}" type="sibTrans" cxnId="{EF91C422-FD4A-4C16-B308-679A00FC8C15}">
      <dgm:prSet/>
      <dgm:spPr/>
      <dgm:t>
        <a:bodyPr/>
        <a:lstStyle/>
        <a:p>
          <a:endParaRPr lang="en-US" sz="2800" b="1">
            <a:cs typeface="B Lotus" panose="00000400000000000000" pitchFamily="2" charset="-78"/>
          </a:endParaRPr>
        </a:p>
      </dgm:t>
    </dgm:pt>
    <dgm:pt modelId="{2423B25D-2C0C-47EF-9C87-32AADDF26208}">
      <dgm:prSet custT="1"/>
      <dgm:spPr/>
      <dgm:t>
        <a:bodyPr/>
        <a:lstStyle/>
        <a:p>
          <a:r>
            <a:rPr lang="fa-IR" sz="4000" b="1" dirty="0">
              <a:cs typeface="B Lotus" panose="00000400000000000000" pitchFamily="2" charset="-78"/>
            </a:rPr>
            <a:t>برش ساب کوستال</a:t>
          </a:r>
          <a:endParaRPr lang="en-US" sz="4000" b="1" dirty="0">
            <a:cs typeface="B Lotus" panose="00000400000000000000" pitchFamily="2" charset="-78"/>
          </a:endParaRPr>
        </a:p>
      </dgm:t>
    </dgm:pt>
    <dgm:pt modelId="{25BDA534-DEE5-40C4-B7F0-F2129A904575}" type="parTrans" cxnId="{4B64A14B-53C5-4057-8B9E-1A9E1A365EAE}">
      <dgm:prSet/>
      <dgm:spPr/>
      <dgm:t>
        <a:bodyPr/>
        <a:lstStyle/>
        <a:p>
          <a:endParaRPr lang="en-US" sz="2800" b="1">
            <a:cs typeface="B Lotus" panose="00000400000000000000" pitchFamily="2" charset="-78"/>
          </a:endParaRPr>
        </a:p>
      </dgm:t>
    </dgm:pt>
    <dgm:pt modelId="{7C7A721C-25D7-46B1-A814-F471DFD3468E}" type="sibTrans" cxnId="{4B64A14B-53C5-4057-8B9E-1A9E1A365EAE}">
      <dgm:prSet/>
      <dgm:spPr/>
      <dgm:t>
        <a:bodyPr/>
        <a:lstStyle/>
        <a:p>
          <a:endParaRPr lang="en-US" sz="2800" b="1">
            <a:cs typeface="B Lotus" panose="00000400000000000000" pitchFamily="2" charset="-78"/>
          </a:endParaRPr>
        </a:p>
      </dgm:t>
    </dgm:pt>
    <dgm:pt modelId="{BA39291D-D92C-4557-97EC-1CCAC2D41F33}" type="pres">
      <dgm:prSet presAssocID="{F170CAA4-4C5E-4F36-AF95-FFD8FF5B5343}" presName="Name0" presStyleCnt="0">
        <dgm:presLayoutVars>
          <dgm:chMax val="7"/>
          <dgm:dir val="rev"/>
          <dgm:animLvl val="lvl"/>
          <dgm:resizeHandles val="exact"/>
        </dgm:presLayoutVars>
      </dgm:prSet>
      <dgm:spPr/>
    </dgm:pt>
    <dgm:pt modelId="{ADA77B6D-5018-4AFE-82BC-F637D8416EE4}" type="pres">
      <dgm:prSet presAssocID="{762A8D47-6366-4367-8A61-D9CD2DEA4F68}" presName="circle1" presStyleLbl="node1" presStyleIdx="0" presStyleCnt="4"/>
      <dgm:spPr/>
    </dgm:pt>
    <dgm:pt modelId="{BC54A6D9-F5DA-4347-9162-4CB4BD4A5690}" type="pres">
      <dgm:prSet presAssocID="{762A8D47-6366-4367-8A61-D9CD2DEA4F68}" presName="space" presStyleCnt="0"/>
      <dgm:spPr/>
    </dgm:pt>
    <dgm:pt modelId="{B097885E-8198-430D-98B1-1238C7F1AC2C}" type="pres">
      <dgm:prSet presAssocID="{762A8D47-6366-4367-8A61-D9CD2DEA4F68}" presName="rect1" presStyleLbl="alignAcc1" presStyleIdx="0" presStyleCnt="4"/>
      <dgm:spPr/>
    </dgm:pt>
    <dgm:pt modelId="{1FB95636-2104-46BD-9141-DB7196B46F70}" type="pres">
      <dgm:prSet presAssocID="{2423B25D-2C0C-47EF-9C87-32AADDF26208}" presName="vertSpace2" presStyleLbl="node1" presStyleIdx="0" presStyleCnt="4"/>
      <dgm:spPr/>
    </dgm:pt>
    <dgm:pt modelId="{0DCD6203-7738-4757-9D75-3241CE4B5E4D}" type="pres">
      <dgm:prSet presAssocID="{2423B25D-2C0C-47EF-9C87-32AADDF26208}" presName="circle2" presStyleLbl="node1" presStyleIdx="1" presStyleCnt="4"/>
      <dgm:spPr/>
    </dgm:pt>
    <dgm:pt modelId="{02028999-67A8-460E-A338-FD1F21D413A6}" type="pres">
      <dgm:prSet presAssocID="{2423B25D-2C0C-47EF-9C87-32AADDF26208}" presName="rect2" presStyleLbl="alignAcc1" presStyleIdx="1" presStyleCnt="4"/>
      <dgm:spPr/>
    </dgm:pt>
    <dgm:pt modelId="{5847FA07-409F-4B92-A921-BC54CCBE8F5D}" type="pres">
      <dgm:prSet presAssocID="{20FFDF47-A9AA-4693-A247-CA59300B30EA}" presName="vertSpace3" presStyleLbl="node1" presStyleIdx="1" presStyleCnt="4"/>
      <dgm:spPr/>
    </dgm:pt>
    <dgm:pt modelId="{1D708C68-4401-4797-B154-131C8253853F}" type="pres">
      <dgm:prSet presAssocID="{20FFDF47-A9AA-4693-A247-CA59300B30EA}" presName="circle3" presStyleLbl="node1" presStyleIdx="2" presStyleCnt="4"/>
      <dgm:spPr/>
    </dgm:pt>
    <dgm:pt modelId="{E3A1C0F9-EDFC-4BB9-B0EF-BCF1E7D276B5}" type="pres">
      <dgm:prSet presAssocID="{20FFDF47-A9AA-4693-A247-CA59300B30EA}" presName="rect3" presStyleLbl="alignAcc1" presStyleIdx="2" presStyleCnt="4"/>
      <dgm:spPr/>
    </dgm:pt>
    <dgm:pt modelId="{7BFE8101-0E9A-4A8A-B8CB-83715B956486}" type="pres">
      <dgm:prSet presAssocID="{80681AE8-7373-4B70-B9C8-4569F74F2CA1}" presName="vertSpace4" presStyleLbl="node1" presStyleIdx="2" presStyleCnt="4"/>
      <dgm:spPr/>
    </dgm:pt>
    <dgm:pt modelId="{6B0088A7-8478-4B87-BC1B-C3F28F91FC1C}" type="pres">
      <dgm:prSet presAssocID="{80681AE8-7373-4B70-B9C8-4569F74F2CA1}" presName="circle4" presStyleLbl="node1" presStyleIdx="3" presStyleCnt="4"/>
      <dgm:spPr/>
    </dgm:pt>
    <dgm:pt modelId="{6AD90412-6F6B-46C2-B4CF-02D41467FFCC}" type="pres">
      <dgm:prSet presAssocID="{80681AE8-7373-4B70-B9C8-4569F74F2CA1}" presName="rect4" presStyleLbl="alignAcc1" presStyleIdx="3" presStyleCnt="4"/>
      <dgm:spPr/>
    </dgm:pt>
    <dgm:pt modelId="{A1D56DA3-A534-41E3-85BD-0A58E37F22A7}" type="pres">
      <dgm:prSet presAssocID="{762A8D47-6366-4367-8A61-D9CD2DEA4F68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5F62624C-709B-41F0-A801-F9FA98BB161A}" type="pres">
      <dgm:prSet presAssocID="{2423B25D-2C0C-47EF-9C87-32AADDF26208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ACE97FA5-3B1F-4C29-9698-85FB4F634CE1}" type="pres">
      <dgm:prSet presAssocID="{20FFDF47-A9AA-4693-A247-CA59300B30EA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4BE804EF-8576-483C-880E-B16C561AAE17}" type="pres">
      <dgm:prSet presAssocID="{80681AE8-7373-4B70-B9C8-4569F74F2CA1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EF91C422-FD4A-4C16-B308-679A00FC8C15}" srcId="{F170CAA4-4C5E-4F36-AF95-FFD8FF5B5343}" destId="{80681AE8-7373-4B70-B9C8-4569F74F2CA1}" srcOrd="3" destOrd="0" parTransId="{736BA02B-9B63-40BF-99CC-87C3BE60E6E0}" sibTransId="{35920051-19BF-4179-8614-96FADE652FDB}"/>
    <dgm:cxn modelId="{6F1B633A-DEC0-450F-95AA-5DA8B7087169}" type="presOf" srcId="{80681AE8-7373-4B70-B9C8-4569F74F2CA1}" destId="{6AD90412-6F6B-46C2-B4CF-02D41467FFCC}" srcOrd="0" destOrd="0" presId="urn:microsoft.com/office/officeart/2005/8/layout/target3"/>
    <dgm:cxn modelId="{47DE8444-67F6-4241-828C-602486295FB5}" type="presOf" srcId="{20FFDF47-A9AA-4693-A247-CA59300B30EA}" destId="{E3A1C0F9-EDFC-4BB9-B0EF-BCF1E7D276B5}" srcOrd="0" destOrd="0" presId="urn:microsoft.com/office/officeart/2005/8/layout/target3"/>
    <dgm:cxn modelId="{4B64A14B-53C5-4057-8B9E-1A9E1A365EAE}" srcId="{F170CAA4-4C5E-4F36-AF95-FFD8FF5B5343}" destId="{2423B25D-2C0C-47EF-9C87-32AADDF26208}" srcOrd="1" destOrd="0" parTransId="{25BDA534-DEE5-40C4-B7F0-F2129A904575}" sibTransId="{7C7A721C-25D7-46B1-A814-F471DFD3468E}"/>
    <dgm:cxn modelId="{9ED5B689-D0C9-4955-8D65-D63287A783F4}" srcId="{F170CAA4-4C5E-4F36-AF95-FFD8FF5B5343}" destId="{762A8D47-6366-4367-8A61-D9CD2DEA4F68}" srcOrd="0" destOrd="0" parTransId="{89E695DA-B703-4048-966B-16915E7F6F9A}" sibTransId="{C72B2C25-3F45-4639-8B81-18BB289AC8A7}"/>
    <dgm:cxn modelId="{9E092E8C-7ABB-4A4F-AF4B-93E8A07241F2}" type="presOf" srcId="{80681AE8-7373-4B70-B9C8-4569F74F2CA1}" destId="{4BE804EF-8576-483C-880E-B16C561AAE17}" srcOrd="1" destOrd="0" presId="urn:microsoft.com/office/officeart/2005/8/layout/target3"/>
    <dgm:cxn modelId="{55C4D88D-EB70-4D79-B3B8-0C025126E713}" type="presOf" srcId="{20FFDF47-A9AA-4693-A247-CA59300B30EA}" destId="{ACE97FA5-3B1F-4C29-9698-85FB4F634CE1}" srcOrd="1" destOrd="0" presId="urn:microsoft.com/office/officeart/2005/8/layout/target3"/>
    <dgm:cxn modelId="{B6DBF48D-0C82-4A29-9160-9EF1C0297AFF}" type="presOf" srcId="{F170CAA4-4C5E-4F36-AF95-FFD8FF5B5343}" destId="{BA39291D-D92C-4557-97EC-1CCAC2D41F33}" srcOrd="0" destOrd="0" presId="urn:microsoft.com/office/officeart/2005/8/layout/target3"/>
    <dgm:cxn modelId="{57E6369B-A70E-48FB-B23D-9C6ECF4CD734}" type="presOf" srcId="{2423B25D-2C0C-47EF-9C87-32AADDF26208}" destId="{5F62624C-709B-41F0-A801-F9FA98BB161A}" srcOrd="1" destOrd="0" presId="urn:microsoft.com/office/officeart/2005/8/layout/target3"/>
    <dgm:cxn modelId="{8C82F6A3-4CD8-4945-B8F7-0C1AE3A11E7C}" type="presOf" srcId="{762A8D47-6366-4367-8A61-D9CD2DEA4F68}" destId="{B097885E-8198-430D-98B1-1238C7F1AC2C}" srcOrd="0" destOrd="0" presId="urn:microsoft.com/office/officeart/2005/8/layout/target3"/>
    <dgm:cxn modelId="{789560A5-5253-48E7-8466-10F7B2E78B1A}" type="presOf" srcId="{2423B25D-2C0C-47EF-9C87-32AADDF26208}" destId="{02028999-67A8-460E-A338-FD1F21D413A6}" srcOrd="0" destOrd="0" presId="urn:microsoft.com/office/officeart/2005/8/layout/target3"/>
    <dgm:cxn modelId="{BF6EB1E1-EF44-4798-B517-FB806F301987}" srcId="{F170CAA4-4C5E-4F36-AF95-FFD8FF5B5343}" destId="{20FFDF47-A9AA-4693-A247-CA59300B30EA}" srcOrd="2" destOrd="0" parTransId="{F8558254-3D34-49D5-A0B8-D187CC349F71}" sibTransId="{363BDFAD-C157-4BDD-8168-1BF930334E16}"/>
    <dgm:cxn modelId="{C79D4EEF-BDC3-4486-A343-3531DDCF68BE}" type="presOf" srcId="{762A8D47-6366-4367-8A61-D9CD2DEA4F68}" destId="{A1D56DA3-A534-41E3-85BD-0A58E37F22A7}" srcOrd="1" destOrd="0" presId="urn:microsoft.com/office/officeart/2005/8/layout/target3"/>
    <dgm:cxn modelId="{BED8024D-FDA9-4588-BD32-1B955F6AA68A}" type="presParOf" srcId="{BA39291D-D92C-4557-97EC-1CCAC2D41F33}" destId="{ADA77B6D-5018-4AFE-82BC-F637D8416EE4}" srcOrd="0" destOrd="0" presId="urn:microsoft.com/office/officeart/2005/8/layout/target3"/>
    <dgm:cxn modelId="{8F954442-8C5F-46B7-824E-56C0582CD8FA}" type="presParOf" srcId="{BA39291D-D92C-4557-97EC-1CCAC2D41F33}" destId="{BC54A6D9-F5DA-4347-9162-4CB4BD4A5690}" srcOrd="1" destOrd="0" presId="urn:microsoft.com/office/officeart/2005/8/layout/target3"/>
    <dgm:cxn modelId="{BB81FFF5-84F8-425D-9397-FCF5A8697B9D}" type="presParOf" srcId="{BA39291D-D92C-4557-97EC-1CCAC2D41F33}" destId="{B097885E-8198-430D-98B1-1238C7F1AC2C}" srcOrd="2" destOrd="0" presId="urn:microsoft.com/office/officeart/2005/8/layout/target3"/>
    <dgm:cxn modelId="{3FADADF0-3751-4993-A4EB-5A7F48398139}" type="presParOf" srcId="{BA39291D-D92C-4557-97EC-1CCAC2D41F33}" destId="{1FB95636-2104-46BD-9141-DB7196B46F70}" srcOrd="3" destOrd="0" presId="urn:microsoft.com/office/officeart/2005/8/layout/target3"/>
    <dgm:cxn modelId="{702BB859-51D3-4E39-855B-2347B62D37BE}" type="presParOf" srcId="{BA39291D-D92C-4557-97EC-1CCAC2D41F33}" destId="{0DCD6203-7738-4757-9D75-3241CE4B5E4D}" srcOrd="4" destOrd="0" presId="urn:microsoft.com/office/officeart/2005/8/layout/target3"/>
    <dgm:cxn modelId="{38FDAE25-F0AB-4A49-B4E6-96C3F6CADF8C}" type="presParOf" srcId="{BA39291D-D92C-4557-97EC-1CCAC2D41F33}" destId="{02028999-67A8-460E-A338-FD1F21D413A6}" srcOrd="5" destOrd="0" presId="urn:microsoft.com/office/officeart/2005/8/layout/target3"/>
    <dgm:cxn modelId="{6302FC13-C57E-4007-987A-85C4BFA816E5}" type="presParOf" srcId="{BA39291D-D92C-4557-97EC-1CCAC2D41F33}" destId="{5847FA07-409F-4B92-A921-BC54CCBE8F5D}" srcOrd="6" destOrd="0" presId="urn:microsoft.com/office/officeart/2005/8/layout/target3"/>
    <dgm:cxn modelId="{6DAC98E1-87E8-4755-9C5B-53808710749B}" type="presParOf" srcId="{BA39291D-D92C-4557-97EC-1CCAC2D41F33}" destId="{1D708C68-4401-4797-B154-131C8253853F}" srcOrd="7" destOrd="0" presId="urn:microsoft.com/office/officeart/2005/8/layout/target3"/>
    <dgm:cxn modelId="{97607CCA-6CD5-4CEC-89AC-15E810CA20DE}" type="presParOf" srcId="{BA39291D-D92C-4557-97EC-1CCAC2D41F33}" destId="{E3A1C0F9-EDFC-4BB9-B0EF-BCF1E7D276B5}" srcOrd="8" destOrd="0" presId="urn:microsoft.com/office/officeart/2005/8/layout/target3"/>
    <dgm:cxn modelId="{B242E182-A37C-47F8-A392-BC3CCFB0F7E8}" type="presParOf" srcId="{BA39291D-D92C-4557-97EC-1CCAC2D41F33}" destId="{7BFE8101-0E9A-4A8A-B8CB-83715B956486}" srcOrd="9" destOrd="0" presId="urn:microsoft.com/office/officeart/2005/8/layout/target3"/>
    <dgm:cxn modelId="{561647A3-DBEF-4402-8B98-009D913DA3DC}" type="presParOf" srcId="{BA39291D-D92C-4557-97EC-1CCAC2D41F33}" destId="{6B0088A7-8478-4B87-BC1B-C3F28F91FC1C}" srcOrd="10" destOrd="0" presId="urn:microsoft.com/office/officeart/2005/8/layout/target3"/>
    <dgm:cxn modelId="{490ABBDC-EE7B-4892-92E1-B4790DF190D4}" type="presParOf" srcId="{BA39291D-D92C-4557-97EC-1CCAC2D41F33}" destId="{6AD90412-6F6B-46C2-B4CF-02D41467FFCC}" srcOrd="11" destOrd="0" presId="urn:microsoft.com/office/officeart/2005/8/layout/target3"/>
    <dgm:cxn modelId="{B37077F5-CFF2-4858-876D-4F1870EBE44A}" type="presParOf" srcId="{BA39291D-D92C-4557-97EC-1CCAC2D41F33}" destId="{A1D56DA3-A534-41E3-85BD-0A58E37F22A7}" srcOrd="12" destOrd="0" presId="urn:microsoft.com/office/officeart/2005/8/layout/target3"/>
    <dgm:cxn modelId="{C2B9200D-ADB7-4D36-AD07-5915A03F3A09}" type="presParOf" srcId="{BA39291D-D92C-4557-97EC-1CCAC2D41F33}" destId="{5F62624C-709B-41F0-A801-F9FA98BB161A}" srcOrd="13" destOrd="0" presId="urn:microsoft.com/office/officeart/2005/8/layout/target3"/>
    <dgm:cxn modelId="{A5D976D6-9D23-4135-9F5F-A3DAB4E9C1F1}" type="presParOf" srcId="{BA39291D-D92C-4557-97EC-1CCAC2D41F33}" destId="{ACE97FA5-3B1F-4C29-9698-85FB4F634CE1}" srcOrd="14" destOrd="0" presId="urn:microsoft.com/office/officeart/2005/8/layout/target3"/>
    <dgm:cxn modelId="{5873A05A-2CBD-4B7E-B2C8-4F9EE8DCB1D0}" type="presParOf" srcId="{BA39291D-D92C-4557-97EC-1CCAC2D41F33}" destId="{4BE804EF-8576-483C-880E-B16C561AAE17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2C7C5A-CE0E-4F1D-B4D3-533B958E43F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72EA9A-C878-4647-99C7-C37869CD0D44}">
      <dgm:prSet custT="1"/>
      <dgm:spPr/>
      <dgm:t>
        <a:bodyPr/>
        <a:lstStyle/>
        <a:p>
          <a:pPr rtl="1"/>
          <a:r>
            <a:rPr lang="fa-IR" sz="3200" dirty="0">
              <a:solidFill>
                <a:schemeClr val="bg1"/>
              </a:solidFill>
              <a:cs typeface="B Lotus" panose="00000400000000000000" pitchFamily="2" charset="-78"/>
            </a:rPr>
            <a:t>موسکیتو</a:t>
          </a:r>
          <a:endParaRPr lang="en-US" sz="32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775818C-44E0-4EE8-915C-7BE74F56EEC1}" type="parTrans" cxnId="{19B62498-4CB1-4A4E-9053-62725B779DC1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7A20653-A5BB-4CF9-A66D-DF8D5BF0D5AD}" type="sibTrans" cxnId="{19B62498-4CB1-4A4E-9053-62725B779DC1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1D89E5D-DDA2-4B23-8E62-4B0CF5F7A74D}">
      <dgm:prSet custT="1"/>
      <dgm:spPr/>
      <dgm:t>
        <a:bodyPr/>
        <a:lstStyle/>
        <a:p>
          <a:pPr rtl="1"/>
          <a:r>
            <a:rPr lang="fa-IR" sz="3200" dirty="0">
              <a:solidFill>
                <a:schemeClr val="bg1"/>
              </a:solidFill>
              <a:cs typeface="B Lotus" panose="00000400000000000000" pitchFamily="2" charset="-78"/>
            </a:rPr>
            <a:t>ریترکتور مثانه</a:t>
          </a:r>
          <a:endParaRPr lang="en-US" sz="32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2AA5E8B-0364-4911-AF2A-3FD0334CD95D}" type="parTrans" cxnId="{0E596530-49F1-4EFC-883D-8AEA5F383EBE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CA1179E-CECC-417E-8887-AA90AA821663}" type="sibTrans" cxnId="{0E596530-49F1-4EFC-883D-8AEA5F383EBE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D398BFF-D9CE-4F16-AFA2-08048DC76EC9}">
      <dgm:prSet custT="1"/>
      <dgm:spPr/>
      <dgm:t>
        <a:bodyPr/>
        <a:lstStyle/>
        <a:p>
          <a:pPr rtl="1"/>
          <a:r>
            <a:rPr lang="fa-IR" sz="3200">
              <a:solidFill>
                <a:schemeClr val="bg1"/>
              </a:solidFill>
              <a:cs typeface="B Lotus" panose="00000400000000000000" pitchFamily="2" charset="-78"/>
            </a:rPr>
            <a:t>دوبیکی</a:t>
          </a:r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C927218B-A9F1-46B4-A15E-E6F542F7BD17}" type="parTrans" cxnId="{2D8B4120-84DB-4ADD-AEE4-3D65E2D98F4B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8A65069-C9E6-47DE-8664-047E19895AAE}" type="sibTrans" cxnId="{2D8B4120-84DB-4ADD-AEE4-3D65E2D98F4B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44B3A365-6EB7-45B4-9767-2D19B5D958CA}">
      <dgm:prSet custT="1"/>
      <dgm:spPr/>
      <dgm:t>
        <a:bodyPr/>
        <a:lstStyle/>
        <a:p>
          <a:pPr rtl="1"/>
          <a:r>
            <a:rPr lang="fa-IR" sz="3200">
              <a:solidFill>
                <a:schemeClr val="bg1"/>
              </a:solidFill>
              <a:cs typeface="B Lotus" panose="00000400000000000000" pitchFamily="2" charset="-78"/>
            </a:rPr>
            <a:t>بنگولا</a:t>
          </a:r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A5740DB-E7DE-4718-8994-2E5886A30E6E}" type="parTrans" cxnId="{8BB61641-90FD-4D04-A4EE-964F850AB219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446EAA4-FEF2-4C89-8C61-9FF360E3F11F}" type="sibTrans" cxnId="{8BB61641-90FD-4D04-A4EE-964F850AB219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A8EF717-330D-4036-9FA2-FF8C09A7D414}">
      <dgm:prSet custT="1"/>
      <dgm:spPr/>
      <dgm:t>
        <a:bodyPr/>
        <a:lstStyle/>
        <a:p>
          <a:pPr rtl="1"/>
          <a:r>
            <a:rPr lang="fa-IR" sz="3200" dirty="0">
              <a:solidFill>
                <a:schemeClr val="bg1"/>
              </a:solidFill>
              <a:cs typeface="B Lotus" panose="00000400000000000000" pitchFamily="2" charset="-78"/>
            </a:rPr>
            <a:t>فارابوف</a:t>
          </a:r>
          <a:endParaRPr lang="en-US" sz="32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3DDE39F-60B2-4F70-9E5D-7D2006E93FCC}" type="parTrans" cxnId="{20673745-42D7-4DA1-BA42-8053E42D3C5F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CA11918F-D1AC-4AEB-86BC-64AE0C432F48}" type="sibTrans" cxnId="{20673745-42D7-4DA1-BA42-8053E42D3C5F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74283C2-728C-41A1-9F3A-60AD52B73CDD}">
      <dgm:prSet custT="1"/>
      <dgm:spPr/>
      <dgm:t>
        <a:bodyPr/>
        <a:lstStyle/>
        <a:p>
          <a:pPr rtl="1"/>
          <a:r>
            <a:rPr lang="fa-IR" sz="3200" dirty="0">
              <a:solidFill>
                <a:schemeClr val="bg1"/>
              </a:solidFill>
              <a:cs typeface="B Lotus" panose="00000400000000000000" pitchFamily="2" charset="-78"/>
            </a:rPr>
            <a:t>سوزنگیر</a:t>
          </a:r>
          <a:endParaRPr lang="en-US" sz="32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63F369D-C938-4841-B4CE-F0891F4A0862}" type="parTrans" cxnId="{A760FDB4-C918-40BF-910D-0E46F77D5A38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E619C9F-EE33-46F1-9870-B71FDF7502FF}" type="sibTrans" cxnId="{A760FDB4-C918-40BF-910D-0E46F77D5A38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70337B5F-2727-4756-B8AF-C4D7B7435F3B}">
      <dgm:prSet custT="1"/>
      <dgm:spPr/>
      <dgm:t>
        <a:bodyPr/>
        <a:lstStyle/>
        <a:p>
          <a:pPr rtl="1"/>
          <a:r>
            <a:rPr lang="fa-IR" sz="3200" dirty="0">
              <a:solidFill>
                <a:schemeClr val="bg1"/>
              </a:solidFill>
              <a:cs typeface="B Lotus" panose="00000400000000000000" pitchFamily="2" charset="-78"/>
            </a:rPr>
            <a:t>آلیس</a:t>
          </a:r>
          <a:endParaRPr lang="en-US" sz="32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D6FC4CF-BE57-4F00-95A7-DA084EBDCEC9}" type="parTrans" cxnId="{3D011DB3-1B5A-4DC8-AA30-D6FBD9AA2C4E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DA3AFC4-3A4B-48B2-997D-D243095CCD68}" type="sibTrans" cxnId="{3D011DB3-1B5A-4DC8-AA30-D6FBD9AA2C4E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7ABFF71-7684-4043-A98B-D67EA1484978}">
      <dgm:prSet custT="1"/>
      <dgm:spPr/>
      <dgm:t>
        <a:bodyPr/>
        <a:lstStyle/>
        <a:p>
          <a:pPr rtl="1"/>
          <a:r>
            <a:rPr lang="fa-IR" sz="3200">
              <a:solidFill>
                <a:schemeClr val="bg1"/>
              </a:solidFill>
              <a:cs typeface="B Lotus" panose="00000400000000000000" pitchFamily="2" charset="-78"/>
            </a:rPr>
            <a:t>کوخر</a:t>
          </a:r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85AE576-9524-4E0A-B743-917CF5879BFB}" type="parTrans" cxnId="{F057142B-D519-412D-B32B-848444701337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B83E909E-1298-446F-9356-42274B2F5E2E}" type="sibTrans" cxnId="{F057142B-D519-412D-B32B-848444701337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4D4390C-A0A0-4368-8006-B216AE472387}">
      <dgm:prSet custT="1"/>
      <dgm:spPr/>
      <dgm:t>
        <a:bodyPr/>
        <a:lstStyle/>
        <a:p>
          <a:pPr rtl="1"/>
          <a:r>
            <a:rPr lang="fa-IR" sz="3200">
              <a:solidFill>
                <a:schemeClr val="bg1"/>
              </a:solidFill>
              <a:cs typeface="B Lotus" panose="00000400000000000000" pitchFamily="2" charset="-78"/>
            </a:rPr>
            <a:t>کلی</a:t>
          </a:r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C406B6CB-E920-450E-B431-C3F0AEDA74E0}" type="parTrans" cxnId="{8A81A51F-BF31-4467-8F93-9CD66965F0F5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B1D0D55-330F-4089-AABD-6F46657F3C8F}" type="sibTrans" cxnId="{8A81A51F-BF31-4467-8F93-9CD66965F0F5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C5EB755C-8AA9-4488-9B1D-36EA0FC2BC2D}">
      <dgm:prSet custT="1"/>
      <dgm:spPr/>
      <dgm:t>
        <a:bodyPr/>
        <a:lstStyle/>
        <a:p>
          <a:pPr rtl="1"/>
          <a:r>
            <a:rPr lang="fa-IR" sz="3200">
              <a:solidFill>
                <a:schemeClr val="bg1"/>
              </a:solidFill>
              <a:cs typeface="B Lotus" panose="00000400000000000000" pitchFamily="2" charset="-78"/>
            </a:rPr>
            <a:t>پنست با و بی</a:t>
          </a:r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C3E47C16-76C7-4AF2-A7A0-77322482B79D}" type="parTrans" cxnId="{F2EE3594-8165-4E09-9889-17658B96613C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F9A4C1F-EF99-4976-AB38-D349698A9E05}" type="sibTrans" cxnId="{F2EE3594-8165-4E09-9889-17658B96613C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26EBCFB-47B4-4E94-8EFC-BA1B1FF26D0A}">
      <dgm:prSet custT="1"/>
      <dgm:spPr/>
      <dgm:t>
        <a:bodyPr/>
        <a:lstStyle/>
        <a:p>
          <a:pPr rtl="1"/>
          <a:r>
            <a:rPr lang="fa-IR" sz="3200">
              <a:solidFill>
                <a:schemeClr val="bg1"/>
              </a:solidFill>
              <a:cs typeface="B Lotus" panose="00000400000000000000" pitchFamily="2" charset="-78"/>
            </a:rPr>
            <a:t>قیچی متز و...</a:t>
          </a:r>
          <a:endParaRPr lang="en-US" sz="32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83A63B4-9EA3-47D0-8C5A-6097EBF3142C}" type="parTrans" cxnId="{0504A800-8003-4DE6-8D5D-409B0BFDEBE4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8F158CB-5C15-4B47-9865-BA677D1334FC}" type="sibTrans" cxnId="{0504A800-8003-4DE6-8D5D-409B0BFDEBE4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2D46817-6109-4A0E-87C4-61D4A61DB8FF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برای هموستاز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0A202D5-48CB-4639-ACF0-2BA294448980}" type="parTrans" cxnId="{D5F2A1C4-87FC-4D88-A285-3CD1EF6FF1B1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482369D-CF02-4B5E-B955-5D4453B6EE1A}" type="sibTrans" cxnId="{D5F2A1C4-87FC-4D88-A285-3CD1EF6FF1B1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AC44229-69F1-463A-ADD9-222F8B8D6A3E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کنار زدن مثانه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E92BFF8-88F2-4A5B-B3F6-8A24FDFE77AF}" type="parTrans" cxnId="{696A248D-C1DC-465F-839E-0D95831BEB99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50914AE-168E-497A-9242-C0779ED7C414}" type="sibTrans" cxnId="{696A248D-C1DC-465F-839E-0D95831BEB99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1C51591-59E7-4DBB-B030-8BD7D2E4FCE7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گرفتن عروق و بافت ظریف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48282FC-8858-43EE-B10E-478F27BCB806}" type="parTrans" cxnId="{38B9EA82-8DFE-46C8-9A00-D51422C2632A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52D3F796-DC67-4F11-9C31-139E7E589AC3}" type="sibTrans" cxnId="{38B9EA82-8DFE-46C8-9A00-D51422C2632A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5DC7341-BF28-47B3-BB1D-A1C5DAC0CBA1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هموستز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139BB96-B485-42B4-A134-8F39A254B30F}" type="parTrans" cxnId="{04BB9493-2ABB-4F25-B636-36CF549C16B0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6B9695D1-5702-4400-A0F3-68035D3F9B95}" type="sibTrans" cxnId="{04BB9493-2ABB-4F25-B636-36CF549C16B0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F736885-4CE1-4382-ACE6-C7D5D76C105E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ریترکت کردن</a:t>
          </a:r>
          <a:r>
            <a:rPr lang="en-US" sz="2800" dirty="0">
              <a:solidFill>
                <a:schemeClr val="bg1"/>
              </a:solidFill>
              <a:cs typeface="B Lotus" panose="00000400000000000000" pitchFamily="2" charset="-78"/>
            </a:rPr>
            <a:t> </a:t>
          </a:r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بافت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0EF75E56-9B1A-49DE-9840-3B98AE371AD5}" type="parTrans" cxnId="{34440833-FCB0-444B-913B-C4727811308E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ED83FB0-7B86-4F3C-874E-CDFDEBDBDE31}" type="sibTrans" cxnId="{34440833-FCB0-444B-913B-C4727811308E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E6EB8462-A572-486E-BA89-017FAA1876B6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سوچور و استیچ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1AC333D-2512-4BAE-87EF-88B37E63A980}" type="parTrans" cxnId="{85156851-5D69-4C4A-9E03-7E2B3F5F044A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797BD1E-DEF7-4AB4-8F54-47EDFB9DC955}" type="sibTrans" cxnId="{85156851-5D69-4C4A-9E03-7E2B3F5F044A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06C24E38-E1D4-4784-B7E7-6AE8F9857D73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گرفتن بافت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5AF46B8B-E2A3-4BFD-B9C4-F4B142EE55D8}" type="parTrans" cxnId="{954C4F90-1CAB-44C3-A6CB-9629804F6828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A7530948-35FD-409F-9D25-D52D81F359A9}" type="sibTrans" cxnId="{954C4F90-1CAB-44C3-A6CB-9629804F6828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9CAD5E5-3C70-4488-9FCF-C40473328313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گرفتن فاشیا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23A3B93-0AA6-4B2D-BCF4-9F2E2A94046C}" type="parTrans" cxnId="{561E5D0E-9C07-44A0-B866-EF6630FA9A36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9BEA334D-2844-4946-BBB2-AD434DF0999A}" type="sibTrans" cxnId="{561E5D0E-9C07-44A0-B866-EF6630FA9A36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30973975-9EDF-4F7A-8131-6EA4A03F418A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برش بافت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088C6DBC-667B-469A-8701-120CC4AB7EDB}" type="parTrans" cxnId="{42687E79-0AB0-45F1-85CB-2711F6D14B60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8C6425C3-7ABB-4D1E-9A11-9DE86C240070}" type="sibTrans" cxnId="{42687E79-0AB0-45F1-85CB-2711F6D14B60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48BC469-E183-4FC4-9B83-DC12D4C29794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گرفتن بافت سخت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F19B8881-764B-4699-A96A-F14E2E6F8252}" type="parTrans" cxnId="{1DCAF879-C581-48A1-91A1-F5BCE33B3F98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89ACAD8-1CB6-4D0B-9F4B-8BF6AAC785CF}" type="sibTrans" cxnId="{1DCAF879-C581-48A1-91A1-F5BCE33B3F98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1919B41D-B51B-4CF5-9750-5517B3BC6F10}">
      <dgm:prSet custT="1"/>
      <dgm:spPr/>
      <dgm:t>
        <a:bodyPr/>
        <a:lstStyle/>
        <a:p>
          <a:pPr rtl="1"/>
          <a:r>
            <a:rPr lang="fa-IR" sz="2800" dirty="0">
              <a:solidFill>
                <a:schemeClr val="bg1"/>
              </a:solidFill>
              <a:cs typeface="B Lotus" panose="00000400000000000000" pitchFamily="2" charset="-78"/>
            </a:rPr>
            <a:t>گرفتن بافت</a:t>
          </a:r>
          <a:endParaRPr lang="en-US" sz="2800" dirty="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2ACFB20C-0FB7-42DE-84B4-8327DED658AD}" type="parTrans" cxnId="{717CB1C4-B4DA-4ADB-9FDB-1D63A21C2418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CE39EA8-3102-411C-807E-48C0ADF5F307}" type="sibTrans" cxnId="{717CB1C4-B4DA-4ADB-9FDB-1D63A21C2418}">
      <dgm:prSet/>
      <dgm:spPr/>
      <dgm:t>
        <a:bodyPr/>
        <a:lstStyle/>
        <a:p>
          <a:pPr rtl="1"/>
          <a:endParaRPr lang="en-US" sz="2800">
            <a:solidFill>
              <a:schemeClr val="bg1"/>
            </a:solidFill>
            <a:cs typeface="B Lotus" panose="00000400000000000000" pitchFamily="2" charset="-78"/>
          </a:endParaRPr>
        </a:p>
      </dgm:t>
    </dgm:pt>
    <dgm:pt modelId="{D327D9F3-9CA1-488F-9FD1-A61898FCCFAE}" type="pres">
      <dgm:prSet presAssocID="{862C7C5A-CE0E-4F1D-B4D3-533B958E43F2}" presName="Name0" presStyleCnt="0">
        <dgm:presLayoutVars>
          <dgm:dir val="rev"/>
          <dgm:animLvl val="lvl"/>
          <dgm:resizeHandles val="exact"/>
        </dgm:presLayoutVars>
      </dgm:prSet>
      <dgm:spPr/>
    </dgm:pt>
    <dgm:pt modelId="{EDDE6E96-7D04-47AC-8BDF-F3FECEF45B3F}" type="pres">
      <dgm:prSet presAssocID="{1372EA9A-C878-4647-99C7-C37869CD0D44}" presName="linNode" presStyleCnt="0"/>
      <dgm:spPr/>
    </dgm:pt>
    <dgm:pt modelId="{678D0F43-AB4C-46FA-A2D7-4985E5E335EB}" type="pres">
      <dgm:prSet presAssocID="{1372EA9A-C878-4647-99C7-C37869CD0D44}" presName="parentText" presStyleLbl="node1" presStyleIdx="0" presStyleCnt="11">
        <dgm:presLayoutVars>
          <dgm:chMax val="1"/>
          <dgm:bulletEnabled val="1"/>
        </dgm:presLayoutVars>
      </dgm:prSet>
      <dgm:spPr/>
    </dgm:pt>
    <dgm:pt modelId="{6E564A97-78DE-47FE-8BA5-089EB5582F30}" type="pres">
      <dgm:prSet presAssocID="{1372EA9A-C878-4647-99C7-C37869CD0D44}" presName="descendantText" presStyleLbl="alignAccFollowNode1" presStyleIdx="0" presStyleCnt="11">
        <dgm:presLayoutVars>
          <dgm:bulletEnabled val="1"/>
        </dgm:presLayoutVars>
      </dgm:prSet>
      <dgm:spPr/>
    </dgm:pt>
    <dgm:pt modelId="{B91FEEA8-6B2F-47FF-BC50-C0D597C75163}" type="pres">
      <dgm:prSet presAssocID="{D7A20653-A5BB-4CF9-A66D-DF8D5BF0D5AD}" presName="sp" presStyleCnt="0"/>
      <dgm:spPr/>
    </dgm:pt>
    <dgm:pt modelId="{D3AA7A7F-78BB-4859-A048-1BF4A2BCEB00}" type="pres">
      <dgm:prSet presAssocID="{A1D89E5D-DDA2-4B23-8E62-4B0CF5F7A74D}" presName="linNode" presStyleCnt="0"/>
      <dgm:spPr/>
    </dgm:pt>
    <dgm:pt modelId="{A853CF95-1A00-40DC-BC5B-48903072053B}" type="pres">
      <dgm:prSet presAssocID="{A1D89E5D-DDA2-4B23-8E62-4B0CF5F7A74D}" presName="parentText" presStyleLbl="node1" presStyleIdx="1" presStyleCnt="11">
        <dgm:presLayoutVars>
          <dgm:chMax val="1"/>
          <dgm:bulletEnabled val="1"/>
        </dgm:presLayoutVars>
      </dgm:prSet>
      <dgm:spPr/>
    </dgm:pt>
    <dgm:pt modelId="{E9301D93-FFE0-41BE-A8B4-08BD217C81B1}" type="pres">
      <dgm:prSet presAssocID="{A1D89E5D-DDA2-4B23-8E62-4B0CF5F7A74D}" presName="descendantText" presStyleLbl="alignAccFollowNode1" presStyleIdx="1" presStyleCnt="11">
        <dgm:presLayoutVars>
          <dgm:bulletEnabled val="1"/>
        </dgm:presLayoutVars>
      </dgm:prSet>
      <dgm:spPr/>
    </dgm:pt>
    <dgm:pt modelId="{3C73BAD2-0C10-4924-A5E3-4E6B9D0084E3}" type="pres">
      <dgm:prSet presAssocID="{ACA1179E-CECC-417E-8887-AA90AA821663}" presName="sp" presStyleCnt="0"/>
      <dgm:spPr/>
    </dgm:pt>
    <dgm:pt modelId="{6337C043-24EE-4087-B4F2-E76436251815}" type="pres">
      <dgm:prSet presAssocID="{9D398BFF-D9CE-4F16-AFA2-08048DC76EC9}" presName="linNode" presStyleCnt="0"/>
      <dgm:spPr/>
    </dgm:pt>
    <dgm:pt modelId="{835E2C06-6C5E-463B-8B94-68229A458036}" type="pres">
      <dgm:prSet presAssocID="{9D398BFF-D9CE-4F16-AFA2-08048DC76EC9}" presName="parentText" presStyleLbl="node1" presStyleIdx="2" presStyleCnt="11">
        <dgm:presLayoutVars>
          <dgm:chMax val="1"/>
          <dgm:bulletEnabled val="1"/>
        </dgm:presLayoutVars>
      </dgm:prSet>
      <dgm:spPr/>
    </dgm:pt>
    <dgm:pt modelId="{2EC4835D-DF26-4F5F-879C-39A2DA3D7BB1}" type="pres">
      <dgm:prSet presAssocID="{9D398BFF-D9CE-4F16-AFA2-08048DC76EC9}" presName="descendantText" presStyleLbl="alignAccFollowNode1" presStyleIdx="2" presStyleCnt="11">
        <dgm:presLayoutVars>
          <dgm:bulletEnabled val="1"/>
        </dgm:presLayoutVars>
      </dgm:prSet>
      <dgm:spPr/>
    </dgm:pt>
    <dgm:pt modelId="{690F07D5-E815-47E2-B0FB-3AAE73754386}" type="pres">
      <dgm:prSet presAssocID="{48A65069-C9E6-47DE-8664-047E19895AAE}" presName="sp" presStyleCnt="0"/>
      <dgm:spPr/>
    </dgm:pt>
    <dgm:pt modelId="{4E406F16-2BFA-434A-8A8E-1BB4130B98F0}" type="pres">
      <dgm:prSet presAssocID="{44B3A365-6EB7-45B4-9767-2D19B5D958CA}" presName="linNode" presStyleCnt="0"/>
      <dgm:spPr/>
    </dgm:pt>
    <dgm:pt modelId="{90253A57-1A69-4757-AB0E-B8036029D3BD}" type="pres">
      <dgm:prSet presAssocID="{44B3A365-6EB7-45B4-9767-2D19B5D958CA}" presName="parentText" presStyleLbl="node1" presStyleIdx="3" presStyleCnt="11">
        <dgm:presLayoutVars>
          <dgm:chMax val="1"/>
          <dgm:bulletEnabled val="1"/>
        </dgm:presLayoutVars>
      </dgm:prSet>
      <dgm:spPr/>
    </dgm:pt>
    <dgm:pt modelId="{86F6E5CF-B14D-44B3-8740-C05F6DED2638}" type="pres">
      <dgm:prSet presAssocID="{44B3A365-6EB7-45B4-9767-2D19B5D958CA}" presName="descendantText" presStyleLbl="alignAccFollowNode1" presStyleIdx="3" presStyleCnt="11">
        <dgm:presLayoutVars>
          <dgm:bulletEnabled val="1"/>
        </dgm:presLayoutVars>
      </dgm:prSet>
      <dgm:spPr/>
    </dgm:pt>
    <dgm:pt modelId="{A05CBBE8-CDAC-45AA-9233-0AB93F420C45}" type="pres">
      <dgm:prSet presAssocID="{1446EAA4-FEF2-4C89-8C61-9FF360E3F11F}" presName="sp" presStyleCnt="0"/>
      <dgm:spPr/>
    </dgm:pt>
    <dgm:pt modelId="{C01BACD1-CDDF-452F-B55C-7A13BA8990C0}" type="pres">
      <dgm:prSet presAssocID="{2A8EF717-330D-4036-9FA2-FF8C09A7D414}" presName="linNode" presStyleCnt="0"/>
      <dgm:spPr/>
    </dgm:pt>
    <dgm:pt modelId="{D4864067-E4BE-46E3-84D9-0C094D4BFAA1}" type="pres">
      <dgm:prSet presAssocID="{2A8EF717-330D-4036-9FA2-FF8C09A7D414}" presName="parentText" presStyleLbl="node1" presStyleIdx="4" presStyleCnt="11">
        <dgm:presLayoutVars>
          <dgm:chMax val="1"/>
          <dgm:bulletEnabled val="1"/>
        </dgm:presLayoutVars>
      </dgm:prSet>
      <dgm:spPr/>
    </dgm:pt>
    <dgm:pt modelId="{C016C57D-C124-4504-B127-6D3AF490D55A}" type="pres">
      <dgm:prSet presAssocID="{2A8EF717-330D-4036-9FA2-FF8C09A7D414}" presName="descendantText" presStyleLbl="alignAccFollowNode1" presStyleIdx="4" presStyleCnt="11">
        <dgm:presLayoutVars>
          <dgm:bulletEnabled val="1"/>
        </dgm:presLayoutVars>
      </dgm:prSet>
      <dgm:spPr/>
    </dgm:pt>
    <dgm:pt modelId="{EF8FB603-5766-4B40-BF4E-D7E0608A633B}" type="pres">
      <dgm:prSet presAssocID="{CA11918F-D1AC-4AEB-86BC-64AE0C432F48}" presName="sp" presStyleCnt="0"/>
      <dgm:spPr/>
    </dgm:pt>
    <dgm:pt modelId="{0421CE7A-8C4E-4796-9B47-874F24D0C328}" type="pres">
      <dgm:prSet presAssocID="{874283C2-728C-41A1-9F3A-60AD52B73CDD}" presName="linNode" presStyleCnt="0"/>
      <dgm:spPr/>
    </dgm:pt>
    <dgm:pt modelId="{31B15D26-52E9-4433-A771-3D6C9EC450BB}" type="pres">
      <dgm:prSet presAssocID="{874283C2-728C-41A1-9F3A-60AD52B73CDD}" presName="parentText" presStyleLbl="node1" presStyleIdx="5" presStyleCnt="11">
        <dgm:presLayoutVars>
          <dgm:chMax val="1"/>
          <dgm:bulletEnabled val="1"/>
        </dgm:presLayoutVars>
      </dgm:prSet>
      <dgm:spPr/>
    </dgm:pt>
    <dgm:pt modelId="{BB5A7167-E801-4EDF-A0E1-48A9790966FE}" type="pres">
      <dgm:prSet presAssocID="{874283C2-728C-41A1-9F3A-60AD52B73CDD}" presName="descendantText" presStyleLbl="alignAccFollowNode1" presStyleIdx="5" presStyleCnt="11">
        <dgm:presLayoutVars>
          <dgm:bulletEnabled val="1"/>
        </dgm:presLayoutVars>
      </dgm:prSet>
      <dgm:spPr/>
    </dgm:pt>
    <dgm:pt modelId="{AFA8AB99-FFFF-4413-8D1C-F31B28AE9770}" type="pres">
      <dgm:prSet presAssocID="{3E619C9F-EE33-46F1-9870-B71FDF7502FF}" presName="sp" presStyleCnt="0"/>
      <dgm:spPr/>
    </dgm:pt>
    <dgm:pt modelId="{3E8418BC-E0AB-4854-8977-CE9CC91E06D6}" type="pres">
      <dgm:prSet presAssocID="{70337B5F-2727-4756-B8AF-C4D7B7435F3B}" presName="linNode" presStyleCnt="0"/>
      <dgm:spPr/>
    </dgm:pt>
    <dgm:pt modelId="{7DCD1311-4636-4B8B-B8D4-5CF0CFDF70C0}" type="pres">
      <dgm:prSet presAssocID="{70337B5F-2727-4756-B8AF-C4D7B7435F3B}" presName="parentText" presStyleLbl="node1" presStyleIdx="6" presStyleCnt="11">
        <dgm:presLayoutVars>
          <dgm:chMax val="1"/>
          <dgm:bulletEnabled val="1"/>
        </dgm:presLayoutVars>
      </dgm:prSet>
      <dgm:spPr/>
    </dgm:pt>
    <dgm:pt modelId="{68BE03E3-A0E4-44F7-96D2-B6F91972764E}" type="pres">
      <dgm:prSet presAssocID="{70337B5F-2727-4756-B8AF-C4D7B7435F3B}" presName="descendantText" presStyleLbl="alignAccFollowNode1" presStyleIdx="6" presStyleCnt="11">
        <dgm:presLayoutVars>
          <dgm:bulletEnabled val="1"/>
        </dgm:presLayoutVars>
      </dgm:prSet>
      <dgm:spPr/>
    </dgm:pt>
    <dgm:pt modelId="{24154CAA-A12F-4B16-84D6-89E8CD150E83}" type="pres">
      <dgm:prSet presAssocID="{ADA3AFC4-3A4B-48B2-997D-D243095CCD68}" presName="sp" presStyleCnt="0"/>
      <dgm:spPr/>
    </dgm:pt>
    <dgm:pt modelId="{A93498AE-7297-4B2F-9FB4-B11745DDF5FB}" type="pres">
      <dgm:prSet presAssocID="{87ABFF71-7684-4043-A98B-D67EA1484978}" presName="linNode" presStyleCnt="0"/>
      <dgm:spPr/>
    </dgm:pt>
    <dgm:pt modelId="{DA27A790-CAEB-4464-A5B3-4B017C92CB74}" type="pres">
      <dgm:prSet presAssocID="{87ABFF71-7684-4043-A98B-D67EA1484978}" presName="parentText" presStyleLbl="node1" presStyleIdx="7" presStyleCnt="11">
        <dgm:presLayoutVars>
          <dgm:chMax val="1"/>
          <dgm:bulletEnabled val="1"/>
        </dgm:presLayoutVars>
      </dgm:prSet>
      <dgm:spPr/>
    </dgm:pt>
    <dgm:pt modelId="{96C39EDB-6FCE-403F-A1BB-F988F13BCF3A}" type="pres">
      <dgm:prSet presAssocID="{87ABFF71-7684-4043-A98B-D67EA1484978}" presName="descendantText" presStyleLbl="alignAccFollowNode1" presStyleIdx="7" presStyleCnt="11">
        <dgm:presLayoutVars>
          <dgm:bulletEnabled val="1"/>
        </dgm:presLayoutVars>
      </dgm:prSet>
      <dgm:spPr/>
    </dgm:pt>
    <dgm:pt modelId="{5D747B14-1584-44D5-98CE-67476371C8C2}" type="pres">
      <dgm:prSet presAssocID="{B83E909E-1298-446F-9356-42274B2F5E2E}" presName="sp" presStyleCnt="0"/>
      <dgm:spPr/>
    </dgm:pt>
    <dgm:pt modelId="{80EB9313-12B4-46B6-BCDB-A59C8339F1BB}" type="pres">
      <dgm:prSet presAssocID="{A4D4390C-A0A0-4368-8006-B216AE472387}" presName="linNode" presStyleCnt="0"/>
      <dgm:spPr/>
    </dgm:pt>
    <dgm:pt modelId="{7D7B2865-B0D9-4CC5-BA4F-510410D75393}" type="pres">
      <dgm:prSet presAssocID="{A4D4390C-A0A0-4368-8006-B216AE472387}" presName="parentText" presStyleLbl="node1" presStyleIdx="8" presStyleCnt="11">
        <dgm:presLayoutVars>
          <dgm:chMax val="1"/>
          <dgm:bulletEnabled val="1"/>
        </dgm:presLayoutVars>
      </dgm:prSet>
      <dgm:spPr/>
    </dgm:pt>
    <dgm:pt modelId="{A9530322-917F-4684-B91B-39F5D5DB6B1E}" type="pres">
      <dgm:prSet presAssocID="{A4D4390C-A0A0-4368-8006-B216AE472387}" presName="descendantText" presStyleLbl="alignAccFollowNode1" presStyleIdx="8" presStyleCnt="11">
        <dgm:presLayoutVars>
          <dgm:bulletEnabled val="1"/>
        </dgm:presLayoutVars>
      </dgm:prSet>
      <dgm:spPr/>
    </dgm:pt>
    <dgm:pt modelId="{FA7ED1C4-6F72-437F-B659-EF8046DAC68D}" type="pres">
      <dgm:prSet presAssocID="{6B1D0D55-330F-4089-AABD-6F46657F3C8F}" presName="sp" presStyleCnt="0"/>
      <dgm:spPr/>
    </dgm:pt>
    <dgm:pt modelId="{4B42EF56-6C61-4475-9B4A-B871C3A1DE0E}" type="pres">
      <dgm:prSet presAssocID="{C5EB755C-8AA9-4488-9B1D-36EA0FC2BC2D}" presName="linNode" presStyleCnt="0"/>
      <dgm:spPr/>
    </dgm:pt>
    <dgm:pt modelId="{EDD735E9-B217-4449-A8B9-E9AE64B3CF4E}" type="pres">
      <dgm:prSet presAssocID="{C5EB755C-8AA9-4488-9B1D-36EA0FC2BC2D}" presName="parentText" presStyleLbl="node1" presStyleIdx="9" presStyleCnt="11">
        <dgm:presLayoutVars>
          <dgm:chMax val="1"/>
          <dgm:bulletEnabled val="1"/>
        </dgm:presLayoutVars>
      </dgm:prSet>
      <dgm:spPr/>
    </dgm:pt>
    <dgm:pt modelId="{212CA329-EF2D-4280-8526-9B5037E4CAE1}" type="pres">
      <dgm:prSet presAssocID="{C5EB755C-8AA9-4488-9B1D-36EA0FC2BC2D}" presName="descendantText" presStyleLbl="alignAccFollowNode1" presStyleIdx="9" presStyleCnt="11">
        <dgm:presLayoutVars>
          <dgm:bulletEnabled val="1"/>
        </dgm:presLayoutVars>
      </dgm:prSet>
      <dgm:spPr/>
    </dgm:pt>
    <dgm:pt modelId="{704945EE-9BFD-44E1-9574-A5C51A14D99C}" type="pres">
      <dgm:prSet presAssocID="{9F9A4C1F-EF99-4976-AB38-D349698A9E05}" presName="sp" presStyleCnt="0"/>
      <dgm:spPr/>
    </dgm:pt>
    <dgm:pt modelId="{C20010EA-C83E-47ED-8185-721EA186AD4F}" type="pres">
      <dgm:prSet presAssocID="{226EBCFB-47B4-4E94-8EFC-BA1B1FF26D0A}" presName="linNode" presStyleCnt="0"/>
      <dgm:spPr/>
    </dgm:pt>
    <dgm:pt modelId="{5B817E16-952C-4610-8709-CE5D462A1C9D}" type="pres">
      <dgm:prSet presAssocID="{226EBCFB-47B4-4E94-8EFC-BA1B1FF26D0A}" presName="parentText" presStyleLbl="node1" presStyleIdx="10" presStyleCnt="11">
        <dgm:presLayoutVars>
          <dgm:chMax val="1"/>
          <dgm:bulletEnabled val="1"/>
        </dgm:presLayoutVars>
      </dgm:prSet>
      <dgm:spPr/>
    </dgm:pt>
    <dgm:pt modelId="{65D547E8-BF60-4FE2-8204-A824BACE18B2}" type="pres">
      <dgm:prSet presAssocID="{226EBCFB-47B4-4E94-8EFC-BA1B1FF26D0A}" presName="descendantText" presStyleLbl="alignAccFollowNode1" presStyleIdx="10" presStyleCnt="11">
        <dgm:presLayoutVars>
          <dgm:bulletEnabled val="1"/>
        </dgm:presLayoutVars>
      </dgm:prSet>
      <dgm:spPr/>
    </dgm:pt>
  </dgm:ptLst>
  <dgm:cxnLst>
    <dgm:cxn modelId="{0504A800-8003-4DE6-8D5D-409B0BFDEBE4}" srcId="{862C7C5A-CE0E-4F1D-B4D3-533B958E43F2}" destId="{226EBCFB-47B4-4E94-8EFC-BA1B1FF26D0A}" srcOrd="10" destOrd="0" parTransId="{A83A63B4-9EA3-47D0-8C5A-6097EBF3142C}" sibTransId="{28F158CB-5C15-4B47-9865-BA677D1334FC}"/>
    <dgm:cxn modelId="{232D460C-1F59-484D-9130-CAF79EF0048D}" type="presOf" srcId="{39CAD5E5-3C70-4488-9FCF-C40473328313}" destId="{96C39EDB-6FCE-403F-A1BB-F988F13BCF3A}" srcOrd="0" destOrd="0" presId="urn:microsoft.com/office/officeart/2005/8/layout/vList5"/>
    <dgm:cxn modelId="{561E5D0E-9C07-44A0-B866-EF6630FA9A36}" srcId="{87ABFF71-7684-4043-A98B-D67EA1484978}" destId="{39CAD5E5-3C70-4488-9FCF-C40473328313}" srcOrd="0" destOrd="0" parTransId="{123A3B93-0AA6-4B2D-BCF4-9F2E2A94046C}" sibTransId="{9BEA334D-2844-4946-BBB2-AD434DF0999A}"/>
    <dgm:cxn modelId="{F96EE514-3A87-4200-ABD7-63044165C191}" type="presOf" srcId="{D48BC469-E183-4FC4-9B83-DC12D4C29794}" destId="{A9530322-917F-4684-B91B-39F5D5DB6B1E}" srcOrd="0" destOrd="0" presId="urn:microsoft.com/office/officeart/2005/8/layout/vList5"/>
    <dgm:cxn modelId="{D53F151B-4988-42BE-9AA0-25335D66F1D4}" type="presOf" srcId="{226EBCFB-47B4-4E94-8EFC-BA1B1FF26D0A}" destId="{5B817E16-952C-4610-8709-CE5D462A1C9D}" srcOrd="0" destOrd="0" presId="urn:microsoft.com/office/officeart/2005/8/layout/vList5"/>
    <dgm:cxn modelId="{8A81A51F-BF31-4467-8F93-9CD66965F0F5}" srcId="{862C7C5A-CE0E-4F1D-B4D3-533B958E43F2}" destId="{A4D4390C-A0A0-4368-8006-B216AE472387}" srcOrd="8" destOrd="0" parTransId="{C406B6CB-E920-450E-B431-C3F0AEDA74E0}" sibTransId="{6B1D0D55-330F-4089-AABD-6F46657F3C8F}"/>
    <dgm:cxn modelId="{2D8B4120-84DB-4ADD-AEE4-3D65E2D98F4B}" srcId="{862C7C5A-CE0E-4F1D-B4D3-533B958E43F2}" destId="{9D398BFF-D9CE-4F16-AFA2-08048DC76EC9}" srcOrd="2" destOrd="0" parTransId="{C927218B-A9F1-46B4-A15E-E6F542F7BD17}" sibTransId="{48A65069-C9E6-47DE-8664-047E19895AAE}"/>
    <dgm:cxn modelId="{E9F82126-5C72-4619-B321-8D598104B9FA}" type="presOf" srcId="{06C24E38-E1D4-4784-B7E7-6AE8F9857D73}" destId="{68BE03E3-A0E4-44F7-96D2-B6F91972764E}" srcOrd="0" destOrd="0" presId="urn:microsoft.com/office/officeart/2005/8/layout/vList5"/>
    <dgm:cxn modelId="{F057142B-D519-412D-B32B-848444701337}" srcId="{862C7C5A-CE0E-4F1D-B4D3-533B958E43F2}" destId="{87ABFF71-7684-4043-A98B-D67EA1484978}" srcOrd="7" destOrd="0" parTransId="{885AE576-9524-4E0A-B743-917CF5879BFB}" sibTransId="{B83E909E-1298-446F-9356-42274B2F5E2E}"/>
    <dgm:cxn modelId="{D16BA52F-A6D1-42CC-81D4-4574BD5FF57A}" type="presOf" srcId="{862C7C5A-CE0E-4F1D-B4D3-533B958E43F2}" destId="{D327D9F3-9CA1-488F-9FD1-A61898FCCFAE}" srcOrd="0" destOrd="0" presId="urn:microsoft.com/office/officeart/2005/8/layout/vList5"/>
    <dgm:cxn modelId="{0E596530-49F1-4EFC-883D-8AEA5F383EBE}" srcId="{862C7C5A-CE0E-4F1D-B4D3-533B958E43F2}" destId="{A1D89E5D-DDA2-4B23-8E62-4B0CF5F7A74D}" srcOrd="1" destOrd="0" parTransId="{12AA5E8B-0364-4911-AF2A-3FD0334CD95D}" sibTransId="{ACA1179E-CECC-417E-8887-AA90AA821663}"/>
    <dgm:cxn modelId="{34440833-FCB0-444B-913B-C4727811308E}" srcId="{2A8EF717-330D-4036-9FA2-FF8C09A7D414}" destId="{EF736885-4CE1-4382-ACE6-C7D5D76C105E}" srcOrd="0" destOrd="0" parTransId="{0EF75E56-9B1A-49DE-9840-3B98AE371AD5}" sibTransId="{EED83FB0-7B86-4F3C-874E-CDFDEBDBDE31}"/>
    <dgm:cxn modelId="{B3F11041-018A-4AEE-8877-36149229F519}" type="presOf" srcId="{44B3A365-6EB7-45B4-9767-2D19B5D958CA}" destId="{90253A57-1A69-4757-AB0E-B8036029D3BD}" srcOrd="0" destOrd="0" presId="urn:microsoft.com/office/officeart/2005/8/layout/vList5"/>
    <dgm:cxn modelId="{8BB61641-90FD-4D04-A4EE-964F850AB219}" srcId="{862C7C5A-CE0E-4F1D-B4D3-533B958E43F2}" destId="{44B3A365-6EB7-45B4-9767-2D19B5D958CA}" srcOrd="3" destOrd="0" parTransId="{AA5740DB-E7DE-4718-8994-2E5886A30E6E}" sibTransId="{1446EAA4-FEF2-4C89-8C61-9FF360E3F11F}"/>
    <dgm:cxn modelId="{20673745-42D7-4DA1-BA42-8053E42D3C5F}" srcId="{862C7C5A-CE0E-4F1D-B4D3-533B958E43F2}" destId="{2A8EF717-330D-4036-9FA2-FF8C09A7D414}" srcOrd="4" destOrd="0" parTransId="{F3DDE39F-60B2-4F70-9E5D-7D2006E93FCC}" sibTransId="{CA11918F-D1AC-4AEB-86BC-64AE0C432F48}"/>
    <dgm:cxn modelId="{87466B45-BB19-441E-AB6B-F2528AB51F4C}" type="presOf" srcId="{A1D89E5D-DDA2-4B23-8E62-4B0CF5F7A74D}" destId="{A853CF95-1A00-40DC-BC5B-48903072053B}" srcOrd="0" destOrd="0" presId="urn:microsoft.com/office/officeart/2005/8/layout/vList5"/>
    <dgm:cxn modelId="{85156851-5D69-4C4A-9E03-7E2B3F5F044A}" srcId="{874283C2-728C-41A1-9F3A-60AD52B73CDD}" destId="{E6EB8462-A572-486E-BA89-017FAA1876B6}" srcOrd="0" destOrd="0" parTransId="{81AC333D-2512-4BAE-87EF-88B37E63A980}" sibTransId="{D797BD1E-DEF7-4AB4-8F54-47EDFB9DC955}"/>
    <dgm:cxn modelId="{D7530155-9855-45C2-987E-DAFADE8D7F36}" type="presOf" srcId="{F2D46817-6109-4A0E-87C4-61D4A61DB8FF}" destId="{6E564A97-78DE-47FE-8BA5-089EB5582F30}" srcOrd="0" destOrd="0" presId="urn:microsoft.com/office/officeart/2005/8/layout/vList5"/>
    <dgm:cxn modelId="{79009F75-281E-4AA7-A7A2-6E6E70B81825}" type="presOf" srcId="{AAC44229-69F1-463A-ADD9-222F8B8D6A3E}" destId="{E9301D93-FFE0-41BE-A8B4-08BD217C81B1}" srcOrd="0" destOrd="0" presId="urn:microsoft.com/office/officeart/2005/8/layout/vList5"/>
    <dgm:cxn modelId="{703B0258-AA62-4D57-A336-4F3A0AAE4A21}" type="presOf" srcId="{9D398BFF-D9CE-4F16-AFA2-08048DC76EC9}" destId="{835E2C06-6C5E-463B-8B94-68229A458036}" srcOrd="0" destOrd="0" presId="urn:microsoft.com/office/officeart/2005/8/layout/vList5"/>
    <dgm:cxn modelId="{42687E79-0AB0-45F1-85CB-2711F6D14B60}" srcId="{226EBCFB-47B4-4E94-8EFC-BA1B1FF26D0A}" destId="{30973975-9EDF-4F7A-8131-6EA4A03F418A}" srcOrd="0" destOrd="0" parTransId="{088C6DBC-667B-469A-8701-120CC4AB7EDB}" sibTransId="{8C6425C3-7ABB-4D1E-9A11-9DE86C240070}"/>
    <dgm:cxn modelId="{1DCAF879-C581-48A1-91A1-F5BCE33B3F98}" srcId="{A4D4390C-A0A0-4368-8006-B216AE472387}" destId="{D48BC469-E183-4FC4-9B83-DC12D4C29794}" srcOrd="0" destOrd="0" parTransId="{F19B8881-764B-4699-A96A-F14E2E6F8252}" sibTransId="{D89ACAD8-1CB6-4D0B-9F4B-8BF6AAC785CF}"/>
    <dgm:cxn modelId="{4F0F6F5A-BA87-4238-AC42-3E6326D7D2F2}" type="presOf" srcId="{EF736885-4CE1-4382-ACE6-C7D5D76C105E}" destId="{C016C57D-C124-4504-B127-6D3AF490D55A}" srcOrd="0" destOrd="0" presId="urn:microsoft.com/office/officeart/2005/8/layout/vList5"/>
    <dgm:cxn modelId="{0265167B-DFA1-4235-A35F-8B616184AD7E}" type="presOf" srcId="{E6EB8462-A572-486E-BA89-017FAA1876B6}" destId="{BB5A7167-E801-4EDF-A0E1-48A9790966FE}" srcOrd="0" destOrd="0" presId="urn:microsoft.com/office/officeart/2005/8/layout/vList5"/>
    <dgm:cxn modelId="{38B9EA82-8DFE-46C8-9A00-D51422C2632A}" srcId="{9D398BFF-D9CE-4F16-AFA2-08048DC76EC9}" destId="{A1C51591-59E7-4DBB-B030-8BD7D2E4FCE7}" srcOrd="0" destOrd="0" parTransId="{248282FC-8858-43EE-B10E-478F27BCB806}" sibTransId="{52D3F796-DC67-4F11-9C31-139E7E589AC3}"/>
    <dgm:cxn modelId="{D462038D-1F20-4F76-9100-62C92B094A33}" type="presOf" srcId="{87ABFF71-7684-4043-A98B-D67EA1484978}" destId="{DA27A790-CAEB-4464-A5B3-4B017C92CB74}" srcOrd="0" destOrd="0" presId="urn:microsoft.com/office/officeart/2005/8/layout/vList5"/>
    <dgm:cxn modelId="{696A248D-C1DC-465F-839E-0D95831BEB99}" srcId="{A1D89E5D-DDA2-4B23-8E62-4B0CF5F7A74D}" destId="{AAC44229-69F1-463A-ADD9-222F8B8D6A3E}" srcOrd="0" destOrd="0" parTransId="{8E92BFF8-88F2-4A5B-B3F6-8A24FDFE77AF}" sibTransId="{650914AE-168E-497A-9242-C0779ED7C414}"/>
    <dgm:cxn modelId="{954C4F90-1CAB-44C3-A6CB-9629804F6828}" srcId="{70337B5F-2727-4756-B8AF-C4D7B7435F3B}" destId="{06C24E38-E1D4-4784-B7E7-6AE8F9857D73}" srcOrd="0" destOrd="0" parTransId="{5AF46B8B-E2A3-4BFD-B9C4-F4B142EE55D8}" sibTransId="{A7530948-35FD-409F-9D25-D52D81F359A9}"/>
    <dgm:cxn modelId="{04BB9493-2ABB-4F25-B636-36CF549C16B0}" srcId="{44B3A365-6EB7-45B4-9767-2D19B5D958CA}" destId="{35DC7341-BF28-47B3-BB1D-A1C5DAC0CBA1}" srcOrd="0" destOrd="0" parTransId="{9139BB96-B485-42B4-A134-8F39A254B30F}" sibTransId="{6B9695D1-5702-4400-A0F3-68035D3F9B95}"/>
    <dgm:cxn modelId="{C531ED93-92CF-474E-B158-BD4B847B91E7}" type="presOf" srcId="{2A8EF717-330D-4036-9FA2-FF8C09A7D414}" destId="{D4864067-E4BE-46E3-84D9-0C094D4BFAA1}" srcOrd="0" destOrd="0" presId="urn:microsoft.com/office/officeart/2005/8/layout/vList5"/>
    <dgm:cxn modelId="{F2EE3594-8165-4E09-9889-17658B96613C}" srcId="{862C7C5A-CE0E-4F1D-B4D3-533B958E43F2}" destId="{C5EB755C-8AA9-4488-9B1D-36EA0FC2BC2D}" srcOrd="9" destOrd="0" parTransId="{C3E47C16-76C7-4AF2-A7A0-77322482B79D}" sibTransId="{9F9A4C1F-EF99-4976-AB38-D349698A9E05}"/>
    <dgm:cxn modelId="{395B1496-6DA8-4359-B099-FBBAC9D53F7C}" type="presOf" srcId="{1919B41D-B51B-4CF5-9750-5517B3BC6F10}" destId="{212CA329-EF2D-4280-8526-9B5037E4CAE1}" srcOrd="0" destOrd="0" presId="urn:microsoft.com/office/officeart/2005/8/layout/vList5"/>
    <dgm:cxn modelId="{19B62498-4CB1-4A4E-9053-62725B779DC1}" srcId="{862C7C5A-CE0E-4F1D-B4D3-533B958E43F2}" destId="{1372EA9A-C878-4647-99C7-C37869CD0D44}" srcOrd="0" destOrd="0" parTransId="{6775818C-44E0-4EE8-915C-7BE74F56EEC1}" sibTransId="{D7A20653-A5BB-4CF9-A66D-DF8D5BF0D5AD}"/>
    <dgm:cxn modelId="{E0CB189F-95BE-42C8-BCF1-15FFDAF94982}" type="presOf" srcId="{A1C51591-59E7-4DBB-B030-8BD7D2E4FCE7}" destId="{2EC4835D-DF26-4F5F-879C-39A2DA3D7BB1}" srcOrd="0" destOrd="0" presId="urn:microsoft.com/office/officeart/2005/8/layout/vList5"/>
    <dgm:cxn modelId="{3D011DB3-1B5A-4DC8-AA30-D6FBD9AA2C4E}" srcId="{862C7C5A-CE0E-4F1D-B4D3-533B958E43F2}" destId="{70337B5F-2727-4756-B8AF-C4D7B7435F3B}" srcOrd="6" destOrd="0" parTransId="{1D6FC4CF-BE57-4F00-95A7-DA084EBDCEC9}" sibTransId="{ADA3AFC4-3A4B-48B2-997D-D243095CCD68}"/>
    <dgm:cxn modelId="{A760FDB4-C918-40BF-910D-0E46F77D5A38}" srcId="{862C7C5A-CE0E-4F1D-B4D3-533B958E43F2}" destId="{874283C2-728C-41A1-9F3A-60AD52B73CDD}" srcOrd="5" destOrd="0" parTransId="{363F369D-C938-4841-B4CE-F0891F4A0862}" sibTransId="{3E619C9F-EE33-46F1-9870-B71FDF7502FF}"/>
    <dgm:cxn modelId="{2DD994BD-170B-414D-8C22-1DCAABCE0483}" type="presOf" srcId="{A4D4390C-A0A0-4368-8006-B216AE472387}" destId="{7D7B2865-B0D9-4CC5-BA4F-510410D75393}" srcOrd="0" destOrd="0" presId="urn:microsoft.com/office/officeart/2005/8/layout/vList5"/>
    <dgm:cxn modelId="{4D02A4C2-0ECE-4E7A-A6E1-18E6F16DF2D7}" type="presOf" srcId="{35DC7341-BF28-47B3-BB1D-A1C5DAC0CBA1}" destId="{86F6E5CF-B14D-44B3-8740-C05F6DED2638}" srcOrd="0" destOrd="0" presId="urn:microsoft.com/office/officeart/2005/8/layout/vList5"/>
    <dgm:cxn modelId="{D5F2A1C4-87FC-4D88-A285-3CD1EF6FF1B1}" srcId="{1372EA9A-C878-4647-99C7-C37869CD0D44}" destId="{F2D46817-6109-4A0E-87C4-61D4A61DB8FF}" srcOrd="0" destOrd="0" parTransId="{E0A202D5-48CB-4639-ACF0-2BA294448980}" sibTransId="{9482369D-CF02-4B5E-B955-5D4453B6EE1A}"/>
    <dgm:cxn modelId="{717CB1C4-B4DA-4ADB-9FDB-1D63A21C2418}" srcId="{C5EB755C-8AA9-4488-9B1D-36EA0FC2BC2D}" destId="{1919B41D-B51B-4CF5-9750-5517B3BC6F10}" srcOrd="0" destOrd="0" parTransId="{2ACFB20C-0FB7-42DE-84B4-8327DED658AD}" sibTransId="{DCE39EA8-3102-411C-807E-48C0ADF5F307}"/>
    <dgm:cxn modelId="{55468CC6-713A-4A11-B338-606297FD0609}" type="presOf" srcId="{874283C2-728C-41A1-9F3A-60AD52B73CDD}" destId="{31B15D26-52E9-4433-A771-3D6C9EC450BB}" srcOrd="0" destOrd="0" presId="urn:microsoft.com/office/officeart/2005/8/layout/vList5"/>
    <dgm:cxn modelId="{892C42C8-27BB-4486-B27C-0159CEEF6A2B}" type="presOf" srcId="{1372EA9A-C878-4647-99C7-C37869CD0D44}" destId="{678D0F43-AB4C-46FA-A2D7-4985E5E335EB}" srcOrd="0" destOrd="0" presId="urn:microsoft.com/office/officeart/2005/8/layout/vList5"/>
    <dgm:cxn modelId="{C95B73CB-847E-4DC1-8BB4-FEAA5D8B760C}" type="presOf" srcId="{30973975-9EDF-4F7A-8131-6EA4A03F418A}" destId="{65D547E8-BF60-4FE2-8204-A824BACE18B2}" srcOrd="0" destOrd="0" presId="urn:microsoft.com/office/officeart/2005/8/layout/vList5"/>
    <dgm:cxn modelId="{027361D8-EA63-4B0E-8479-D2AF85809309}" type="presOf" srcId="{C5EB755C-8AA9-4488-9B1D-36EA0FC2BC2D}" destId="{EDD735E9-B217-4449-A8B9-E9AE64B3CF4E}" srcOrd="0" destOrd="0" presId="urn:microsoft.com/office/officeart/2005/8/layout/vList5"/>
    <dgm:cxn modelId="{0964E8F8-C51C-49EB-A65A-56D893455F29}" type="presOf" srcId="{70337B5F-2727-4756-B8AF-C4D7B7435F3B}" destId="{7DCD1311-4636-4B8B-B8D4-5CF0CFDF70C0}" srcOrd="0" destOrd="0" presId="urn:microsoft.com/office/officeart/2005/8/layout/vList5"/>
    <dgm:cxn modelId="{FAE7488A-FE48-4295-9799-C344B0F201BD}" type="presParOf" srcId="{D327D9F3-9CA1-488F-9FD1-A61898FCCFAE}" destId="{EDDE6E96-7D04-47AC-8BDF-F3FECEF45B3F}" srcOrd="0" destOrd="0" presId="urn:microsoft.com/office/officeart/2005/8/layout/vList5"/>
    <dgm:cxn modelId="{2595FAF3-1016-4CC1-8B67-25355DF4794A}" type="presParOf" srcId="{EDDE6E96-7D04-47AC-8BDF-F3FECEF45B3F}" destId="{678D0F43-AB4C-46FA-A2D7-4985E5E335EB}" srcOrd="0" destOrd="0" presId="urn:microsoft.com/office/officeart/2005/8/layout/vList5"/>
    <dgm:cxn modelId="{38C9C3D9-F2F1-4616-89EA-35C470E37DCE}" type="presParOf" srcId="{EDDE6E96-7D04-47AC-8BDF-F3FECEF45B3F}" destId="{6E564A97-78DE-47FE-8BA5-089EB5582F30}" srcOrd="1" destOrd="0" presId="urn:microsoft.com/office/officeart/2005/8/layout/vList5"/>
    <dgm:cxn modelId="{12533A1C-C401-499E-8238-B903C3B89F10}" type="presParOf" srcId="{D327D9F3-9CA1-488F-9FD1-A61898FCCFAE}" destId="{B91FEEA8-6B2F-47FF-BC50-C0D597C75163}" srcOrd="1" destOrd="0" presId="urn:microsoft.com/office/officeart/2005/8/layout/vList5"/>
    <dgm:cxn modelId="{43AC0735-F615-4194-A74B-97CB47E6BB8F}" type="presParOf" srcId="{D327D9F3-9CA1-488F-9FD1-A61898FCCFAE}" destId="{D3AA7A7F-78BB-4859-A048-1BF4A2BCEB00}" srcOrd="2" destOrd="0" presId="urn:microsoft.com/office/officeart/2005/8/layout/vList5"/>
    <dgm:cxn modelId="{FE09D3D5-FC59-4C2C-B09B-C5A4D0449947}" type="presParOf" srcId="{D3AA7A7F-78BB-4859-A048-1BF4A2BCEB00}" destId="{A853CF95-1A00-40DC-BC5B-48903072053B}" srcOrd="0" destOrd="0" presId="urn:microsoft.com/office/officeart/2005/8/layout/vList5"/>
    <dgm:cxn modelId="{0A73875F-1FE8-4344-898A-A65247B0B32E}" type="presParOf" srcId="{D3AA7A7F-78BB-4859-A048-1BF4A2BCEB00}" destId="{E9301D93-FFE0-41BE-A8B4-08BD217C81B1}" srcOrd="1" destOrd="0" presId="urn:microsoft.com/office/officeart/2005/8/layout/vList5"/>
    <dgm:cxn modelId="{2E207380-627C-44E6-A675-7ABF617A9D4C}" type="presParOf" srcId="{D327D9F3-9CA1-488F-9FD1-A61898FCCFAE}" destId="{3C73BAD2-0C10-4924-A5E3-4E6B9D0084E3}" srcOrd="3" destOrd="0" presId="urn:microsoft.com/office/officeart/2005/8/layout/vList5"/>
    <dgm:cxn modelId="{5F2FFA2A-BB9A-4C8F-9751-456E5DBE8295}" type="presParOf" srcId="{D327D9F3-9CA1-488F-9FD1-A61898FCCFAE}" destId="{6337C043-24EE-4087-B4F2-E76436251815}" srcOrd="4" destOrd="0" presId="urn:microsoft.com/office/officeart/2005/8/layout/vList5"/>
    <dgm:cxn modelId="{7CEC868A-DB1A-4542-B975-68C70F1A82A1}" type="presParOf" srcId="{6337C043-24EE-4087-B4F2-E76436251815}" destId="{835E2C06-6C5E-463B-8B94-68229A458036}" srcOrd="0" destOrd="0" presId="urn:microsoft.com/office/officeart/2005/8/layout/vList5"/>
    <dgm:cxn modelId="{22440335-7EE7-4332-9356-E46A49CF8AA5}" type="presParOf" srcId="{6337C043-24EE-4087-B4F2-E76436251815}" destId="{2EC4835D-DF26-4F5F-879C-39A2DA3D7BB1}" srcOrd="1" destOrd="0" presId="urn:microsoft.com/office/officeart/2005/8/layout/vList5"/>
    <dgm:cxn modelId="{A83F5B74-FD26-4952-9951-275DE39D1E6B}" type="presParOf" srcId="{D327D9F3-9CA1-488F-9FD1-A61898FCCFAE}" destId="{690F07D5-E815-47E2-B0FB-3AAE73754386}" srcOrd="5" destOrd="0" presId="urn:microsoft.com/office/officeart/2005/8/layout/vList5"/>
    <dgm:cxn modelId="{933157D4-FA8D-4CCE-A695-57E28DF94FA6}" type="presParOf" srcId="{D327D9F3-9CA1-488F-9FD1-A61898FCCFAE}" destId="{4E406F16-2BFA-434A-8A8E-1BB4130B98F0}" srcOrd="6" destOrd="0" presId="urn:microsoft.com/office/officeart/2005/8/layout/vList5"/>
    <dgm:cxn modelId="{4E48EE31-4ED0-432B-B6C5-76EF8730741D}" type="presParOf" srcId="{4E406F16-2BFA-434A-8A8E-1BB4130B98F0}" destId="{90253A57-1A69-4757-AB0E-B8036029D3BD}" srcOrd="0" destOrd="0" presId="urn:microsoft.com/office/officeart/2005/8/layout/vList5"/>
    <dgm:cxn modelId="{2088C716-0A65-4B13-98F8-94CAEDDF54F8}" type="presParOf" srcId="{4E406F16-2BFA-434A-8A8E-1BB4130B98F0}" destId="{86F6E5CF-B14D-44B3-8740-C05F6DED2638}" srcOrd="1" destOrd="0" presId="urn:microsoft.com/office/officeart/2005/8/layout/vList5"/>
    <dgm:cxn modelId="{C9752CFB-41E3-4A6F-8660-71DAAA3E0890}" type="presParOf" srcId="{D327D9F3-9CA1-488F-9FD1-A61898FCCFAE}" destId="{A05CBBE8-CDAC-45AA-9233-0AB93F420C45}" srcOrd="7" destOrd="0" presId="urn:microsoft.com/office/officeart/2005/8/layout/vList5"/>
    <dgm:cxn modelId="{D8667F17-7462-4552-B97E-E005B2273344}" type="presParOf" srcId="{D327D9F3-9CA1-488F-9FD1-A61898FCCFAE}" destId="{C01BACD1-CDDF-452F-B55C-7A13BA8990C0}" srcOrd="8" destOrd="0" presId="urn:microsoft.com/office/officeart/2005/8/layout/vList5"/>
    <dgm:cxn modelId="{D801DCB7-02C3-4E57-928C-9097551B4D19}" type="presParOf" srcId="{C01BACD1-CDDF-452F-B55C-7A13BA8990C0}" destId="{D4864067-E4BE-46E3-84D9-0C094D4BFAA1}" srcOrd="0" destOrd="0" presId="urn:microsoft.com/office/officeart/2005/8/layout/vList5"/>
    <dgm:cxn modelId="{31FB6DDF-1C78-4992-81DF-8DC4A4F2C813}" type="presParOf" srcId="{C01BACD1-CDDF-452F-B55C-7A13BA8990C0}" destId="{C016C57D-C124-4504-B127-6D3AF490D55A}" srcOrd="1" destOrd="0" presId="urn:microsoft.com/office/officeart/2005/8/layout/vList5"/>
    <dgm:cxn modelId="{4833AC4C-BC34-4BF3-BD9E-E6830F232BCB}" type="presParOf" srcId="{D327D9F3-9CA1-488F-9FD1-A61898FCCFAE}" destId="{EF8FB603-5766-4B40-BF4E-D7E0608A633B}" srcOrd="9" destOrd="0" presId="urn:microsoft.com/office/officeart/2005/8/layout/vList5"/>
    <dgm:cxn modelId="{7E4089AA-F9D5-40DF-9B61-50D64AE07E91}" type="presParOf" srcId="{D327D9F3-9CA1-488F-9FD1-A61898FCCFAE}" destId="{0421CE7A-8C4E-4796-9B47-874F24D0C328}" srcOrd="10" destOrd="0" presId="urn:microsoft.com/office/officeart/2005/8/layout/vList5"/>
    <dgm:cxn modelId="{1D1E21EF-A69E-40BD-8323-B9F92681C8A3}" type="presParOf" srcId="{0421CE7A-8C4E-4796-9B47-874F24D0C328}" destId="{31B15D26-52E9-4433-A771-3D6C9EC450BB}" srcOrd="0" destOrd="0" presId="urn:microsoft.com/office/officeart/2005/8/layout/vList5"/>
    <dgm:cxn modelId="{655F9024-41AE-4C91-97AB-AB75ADD1FA69}" type="presParOf" srcId="{0421CE7A-8C4E-4796-9B47-874F24D0C328}" destId="{BB5A7167-E801-4EDF-A0E1-48A9790966FE}" srcOrd="1" destOrd="0" presId="urn:microsoft.com/office/officeart/2005/8/layout/vList5"/>
    <dgm:cxn modelId="{99D6FB27-4282-48D3-8B15-34B6964A9C94}" type="presParOf" srcId="{D327D9F3-9CA1-488F-9FD1-A61898FCCFAE}" destId="{AFA8AB99-FFFF-4413-8D1C-F31B28AE9770}" srcOrd="11" destOrd="0" presId="urn:microsoft.com/office/officeart/2005/8/layout/vList5"/>
    <dgm:cxn modelId="{9C31EB11-CABB-4568-88BF-CAF9BA4C8EAD}" type="presParOf" srcId="{D327D9F3-9CA1-488F-9FD1-A61898FCCFAE}" destId="{3E8418BC-E0AB-4854-8977-CE9CC91E06D6}" srcOrd="12" destOrd="0" presId="urn:microsoft.com/office/officeart/2005/8/layout/vList5"/>
    <dgm:cxn modelId="{7B6EBB6A-1744-4301-9A72-D20CB1470C20}" type="presParOf" srcId="{3E8418BC-E0AB-4854-8977-CE9CC91E06D6}" destId="{7DCD1311-4636-4B8B-B8D4-5CF0CFDF70C0}" srcOrd="0" destOrd="0" presId="urn:microsoft.com/office/officeart/2005/8/layout/vList5"/>
    <dgm:cxn modelId="{F127E2B0-FAEA-4CD4-B38D-E882B0C6B3CE}" type="presParOf" srcId="{3E8418BC-E0AB-4854-8977-CE9CC91E06D6}" destId="{68BE03E3-A0E4-44F7-96D2-B6F91972764E}" srcOrd="1" destOrd="0" presId="urn:microsoft.com/office/officeart/2005/8/layout/vList5"/>
    <dgm:cxn modelId="{1583202D-BF0E-49A8-81FC-5B7FD4885E22}" type="presParOf" srcId="{D327D9F3-9CA1-488F-9FD1-A61898FCCFAE}" destId="{24154CAA-A12F-4B16-84D6-89E8CD150E83}" srcOrd="13" destOrd="0" presId="urn:microsoft.com/office/officeart/2005/8/layout/vList5"/>
    <dgm:cxn modelId="{2C72D5E0-5F02-41FB-AE43-5C2A5AC7CA09}" type="presParOf" srcId="{D327D9F3-9CA1-488F-9FD1-A61898FCCFAE}" destId="{A93498AE-7297-4B2F-9FB4-B11745DDF5FB}" srcOrd="14" destOrd="0" presId="urn:microsoft.com/office/officeart/2005/8/layout/vList5"/>
    <dgm:cxn modelId="{A97EB7C9-1993-42DA-B0A8-2A24FC3919DF}" type="presParOf" srcId="{A93498AE-7297-4B2F-9FB4-B11745DDF5FB}" destId="{DA27A790-CAEB-4464-A5B3-4B017C92CB74}" srcOrd="0" destOrd="0" presId="urn:microsoft.com/office/officeart/2005/8/layout/vList5"/>
    <dgm:cxn modelId="{E9F41E2A-484A-4FC1-9654-D5CD770BCF81}" type="presParOf" srcId="{A93498AE-7297-4B2F-9FB4-B11745DDF5FB}" destId="{96C39EDB-6FCE-403F-A1BB-F988F13BCF3A}" srcOrd="1" destOrd="0" presId="urn:microsoft.com/office/officeart/2005/8/layout/vList5"/>
    <dgm:cxn modelId="{5F42D737-2D1F-4CFE-9977-95A51C723720}" type="presParOf" srcId="{D327D9F3-9CA1-488F-9FD1-A61898FCCFAE}" destId="{5D747B14-1584-44D5-98CE-67476371C8C2}" srcOrd="15" destOrd="0" presId="urn:microsoft.com/office/officeart/2005/8/layout/vList5"/>
    <dgm:cxn modelId="{3F1334B3-245C-428A-AEAE-202BABCBAD81}" type="presParOf" srcId="{D327D9F3-9CA1-488F-9FD1-A61898FCCFAE}" destId="{80EB9313-12B4-46B6-BCDB-A59C8339F1BB}" srcOrd="16" destOrd="0" presId="urn:microsoft.com/office/officeart/2005/8/layout/vList5"/>
    <dgm:cxn modelId="{37EABE50-B2CF-4C42-8DFE-B05EFCB2E37D}" type="presParOf" srcId="{80EB9313-12B4-46B6-BCDB-A59C8339F1BB}" destId="{7D7B2865-B0D9-4CC5-BA4F-510410D75393}" srcOrd="0" destOrd="0" presId="urn:microsoft.com/office/officeart/2005/8/layout/vList5"/>
    <dgm:cxn modelId="{1A608A0E-04E3-4D61-955B-F28A34EF230B}" type="presParOf" srcId="{80EB9313-12B4-46B6-BCDB-A59C8339F1BB}" destId="{A9530322-917F-4684-B91B-39F5D5DB6B1E}" srcOrd="1" destOrd="0" presId="urn:microsoft.com/office/officeart/2005/8/layout/vList5"/>
    <dgm:cxn modelId="{B9AD005F-6774-48E4-986E-CD322BC9F3DF}" type="presParOf" srcId="{D327D9F3-9CA1-488F-9FD1-A61898FCCFAE}" destId="{FA7ED1C4-6F72-437F-B659-EF8046DAC68D}" srcOrd="17" destOrd="0" presId="urn:microsoft.com/office/officeart/2005/8/layout/vList5"/>
    <dgm:cxn modelId="{03D79DA2-A306-4B4F-8D85-F434967A207B}" type="presParOf" srcId="{D327D9F3-9CA1-488F-9FD1-A61898FCCFAE}" destId="{4B42EF56-6C61-4475-9B4A-B871C3A1DE0E}" srcOrd="18" destOrd="0" presId="urn:microsoft.com/office/officeart/2005/8/layout/vList5"/>
    <dgm:cxn modelId="{324BF636-9587-4B15-B7E1-5452A0EAE465}" type="presParOf" srcId="{4B42EF56-6C61-4475-9B4A-B871C3A1DE0E}" destId="{EDD735E9-B217-4449-A8B9-E9AE64B3CF4E}" srcOrd="0" destOrd="0" presId="urn:microsoft.com/office/officeart/2005/8/layout/vList5"/>
    <dgm:cxn modelId="{694D30CD-206D-47E3-896E-60A0998271F8}" type="presParOf" srcId="{4B42EF56-6C61-4475-9B4A-B871C3A1DE0E}" destId="{212CA329-EF2D-4280-8526-9B5037E4CAE1}" srcOrd="1" destOrd="0" presId="urn:microsoft.com/office/officeart/2005/8/layout/vList5"/>
    <dgm:cxn modelId="{5093189D-95A4-40BB-854E-3BCAC03AC7CF}" type="presParOf" srcId="{D327D9F3-9CA1-488F-9FD1-A61898FCCFAE}" destId="{704945EE-9BFD-44E1-9574-A5C51A14D99C}" srcOrd="19" destOrd="0" presId="urn:microsoft.com/office/officeart/2005/8/layout/vList5"/>
    <dgm:cxn modelId="{7E7A1B19-C0D5-4A6F-BA32-99408E418BD3}" type="presParOf" srcId="{D327D9F3-9CA1-488F-9FD1-A61898FCCFAE}" destId="{C20010EA-C83E-47ED-8185-721EA186AD4F}" srcOrd="20" destOrd="0" presId="urn:microsoft.com/office/officeart/2005/8/layout/vList5"/>
    <dgm:cxn modelId="{DA6CB032-DBEC-4A98-8EAF-587CE8A01DF1}" type="presParOf" srcId="{C20010EA-C83E-47ED-8185-721EA186AD4F}" destId="{5B817E16-952C-4610-8709-CE5D462A1C9D}" srcOrd="0" destOrd="0" presId="urn:microsoft.com/office/officeart/2005/8/layout/vList5"/>
    <dgm:cxn modelId="{B1F96C2F-99AA-4E2E-AFCC-AF0147E048B7}" type="presParOf" srcId="{C20010EA-C83E-47ED-8185-721EA186AD4F}" destId="{65D547E8-BF60-4FE2-8204-A824BACE18B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A0F0A-CD43-41C0-8C08-F67D18C12A80}">
      <dsp:nvSpPr>
        <dsp:cNvPr id="0" name=""/>
        <dsp:cNvSpPr/>
      </dsp:nvSpPr>
      <dsp:spPr>
        <a:xfrm rot="16200000">
          <a:off x="2861826" y="-2810136"/>
          <a:ext cx="412151" cy="61358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cs typeface="B Lotus" panose="00000400000000000000" pitchFamily="2" charset="-78"/>
            </a:rPr>
            <a:t>برای پوشیدن اعضای تیم جراحی</a:t>
          </a:r>
          <a:endParaRPr lang="en-US" sz="2000" kern="1200" dirty="0">
            <a:cs typeface="B Lotus" panose="00000400000000000000" pitchFamily="2" charset="-78"/>
          </a:endParaRPr>
        </a:p>
      </dsp:txBody>
      <dsp:txXfrm rot="5400000">
        <a:off x="20120" y="71810"/>
        <a:ext cx="6115684" cy="371911"/>
      </dsp:txXfrm>
    </dsp:sp>
    <dsp:sp modelId="{9DD5A42F-CA44-459C-A9EA-404741DAA1F1}">
      <dsp:nvSpPr>
        <dsp:cNvPr id="0" name=""/>
        <dsp:cNvSpPr/>
      </dsp:nvSpPr>
      <dsp:spPr>
        <a:xfrm>
          <a:off x="6135804" y="170"/>
          <a:ext cx="3451389" cy="515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schemeClr val="bg1"/>
              </a:solidFill>
              <a:cs typeface="B Lotus" panose="00000400000000000000" pitchFamily="2" charset="-78"/>
            </a:rPr>
            <a:t>گان تکی - 4 عدد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160953" y="25319"/>
        <a:ext cx="3401091" cy="464891"/>
      </dsp:txXfrm>
    </dsp:sp>
    <dsp:sp modelId="{BA035848-3026-445A-ADDD-47F28EA250CA}">
      <dsp:nvSpPr>
        <dsp:cNvPr id="0" name=""/>
        <dsp:cNvSpPr/>
      </dsp:nvSpPr>
      <dsp:spPr>
        <a:xfrm rot="16200000">
          <a:off x="2861826" y="-2269187"/>
          <a:ext cx="412151" cy="61358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>
              <a:cs typeface="B Lotus" panose="00000400000000000000" pitchFamily="2" charset="-78"/>
            </a:rPr>
            <a:t>برای پوشیدن اعضای تیم جراحی</a:t>
          </a:r>
          <a:endParaRPr lang="en-US" sz="2000" kern="1200">
            <a:cs typeface="B Lotus" panose="00000400000000000000" pitchFamily="2" charset="-78"/>
          </a:endParaRPr>
        </a:p>
      </dsp:txBody>
      <dsp:txXfrm rot="5400000">
        <a:off x="20120" y="612759"/>
        <a:ext cx="6115684" cy="371911"/>
      </dsp:txXfrm>
    </dsp:sp>
    <dsp:sp modelId="{D54F5EC7-D81E-4B92-8191-436AD8CF76EC}">
      <dsp:nvSpPr>
        <dsp:cNvPr id="0" name=""/>
        <dsp:cNvSpPr/>
      </dsp:nvSpPr>
      <dsp:spPr>
        <a:xfrm>
          <a:off x="6135804" y="541120"/>
          <a:ext cx="3451389" cy="515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دستکش استریل - 10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160953" y="566269"/>
        <a:ext cx="3401091" cy="464891"/>
      </dsp:txXfrm>
    </dsp:sp>
    <dsp:sp modelId="{76A5346E-C524-48BD-BACE-0CB754659901}">
      <dsp:nvSpPr>
        <dsp:cNvPr id="0" name=""/>
        <dsp:cNvSpPr/>
      </dsp:nvSpPr>
      <dsp:spPr>
        <a:xfrm rot="16200000">
          <a:off x="2861826" y="-1728237"/>
          <a:ext cx="412151" cy="61358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cs typeface="B Lotus" panose="00000400000000000000" pitchFamily="2" charset="-78"/>
            </a:rPr>
            <a:t>برای پوشیدن سیرکولر</a:t>
          </a:r>
          <a:endParaRPr lang="en-US" sz="2000" kern="1200" dirty="0">
            <a:cs typeface="B Lotus" panose="00000400000000000000" pitchFamily="2" charset="-78"/>
          </a:endParaRPr>
        </a:p>
      </dsp:txBody>
      <dsp:txXfrm rot="5400000">
        <a:off x="20120" y="1153709"/>
        <a:ext cx="6115684" cy="371911"/>
      </dsp:txXfrm>
    </dsp:sp>
    <dsp:sp modelId="{B4056F20-E6C9-4768-90DC-B100584B43C7}">
      <dsp:nvSpPr>
        <dsp:cNvPr id="0" name=""/>
        <dsp:cNvSpPr/>
      </dsp:nvSpPr>
      <dsp:spPr>
        <a:xfrm>
          <a:off x="6135804" y="1082069"/>
          <a:ext cx="3451389" cy="515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دستکش غیر استریل – 10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160953" y="1107218"/>
        <a:ext cx="3401091" cy="464891"/>
      </dsp:txXfrm>
    </dsp:sp>
    <dsp:sp modelId="{E71F26E7-E721-4886-AB18-F9906112D8A0}">
      <dsp:nvSpPr>
        <dsp:cNvPr id="0" name=""/>
        <dsp:cNvSpPr/>
      </dsp:nvSpPr>
      <dsp:spPr>
        <a:xfrm rot="16200000">
          <a:off x="2861826" y="-1187288"/>
          <a:ext cx="412151" cy="61358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cs typeface="B Lotus" panose="00000400000000000000" pitchFamily="2" charset="-78"/>
            </a:rPr>
            <a:t>برای شستشوی ناحیه جراحی و ریختن در گلی پات</a:t>
          </a:r>
          <a:endParaRPr lang="en-US" sz="2000" kern="1200" dirty="0">
            <a:cs typeface="B Lotus" panose="00000400000000000000" pitchFamily="2" charset="-78"/>
          </a:endParaRPr>
        </a:p>
      </dsp:txBody>
      <dsp:txXfrm rot="5400000">
        <a:off x="20120" y="1694658"/>
        <a:ext cx="6115684" cy="371911"/>
      </dsp:txXfrm>
    </dsp:sp>
    <dsp:sp modelId="{0400EB18-4219-4845-A555-E894D409DFE0}">
      <dsp:nvSpPr>
        <dsp:cNvPr id="0" name=""/>
        <dsp:cNvSpPr/>
      </dsp:nvSpPr>
      <dsp:spPr>
        <a:xfrm>
          <a:off x="6135804" y="1623018"/>
          <a:ext cx="3451389" cy="515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سرم نرمال سالین - 3 لیتر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160953" y="1648167"/>
        <a:ext cx="3401091" cy="464891"/>
      </dsp:txXfrm>
    </dsp:sp>
    <dsp:sp modelId="{4472BE16-63D7-49F5-8ADF-C0EA8A9CDC4A}">
      <dsp:nvSpPr>
        <dsp:cNvPr id="0" name=""/>
        <dsp:cNvSpPr/>
      </dsp:nvSpPr>
      <dsp:spPr>
        <a:xfrm rot="16200000">
          <a:off x="2861826" y="-646338"/>
          <a:ext cx="412151" cy="61358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cs typeface="B Lotus" panose="00000400000000000000" pitchFamily="2" charset="-78"/>
            </a:rPr>
            <a:t>برای سونداژ</a:t>
          </a:r>
          <a:endParaRPr lang="en-US" sz="2000" kern="1200" dirty="0">
            <a:cs typeface="B Lotus" panose="00000400000000000000" pitchFamily="2" charset="-78"/>
          </a:endParaRPr>
        </a:p>
      </dsp:txBody>
      <dsp:txXfrm rot="5400000">
        <a:off x="20120" y="2235608"/>
        <a:ext cx="6115684" cy="371911"/>
      </dsp:txXfrm>
    </dsp:sp>
    <dsp:sp modelId="{A0D630AD-D254-4831-9DE1-A8AE9AA3795A}">
      <dsp:nvSpPr>
        <dsp:cNvPr id="0" name=""/>
        <dsp:cNvSpPr/>
      </dsp:nvSpPr>
      <dsp:spPr>
        <a:xfrm>
          <a:off x="6135804" y="2163968"/>
          <a:ext cx="3451389" cy="515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آب مقطر 5 سی سی - 2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160953" y="2189117"/>
        <a:ext cx="3401091" cy="464891"/>
      </dsp:txXfrm>
    </dsp:sp>
    <dsp:sp modelId="{50C5B6A4-DD18-4DDF-BDB5-48489BF3F57F}">
      <dsp:nvSpPr>
        <dsp:cNvPr id="0" name=""/>
        <dsp:cNvSpPr/>
      </dsp:nvSpPr>
      <dsp:spPr>
        <a:xfrm rot="16200000">
          <a:off x="2861826" y="-105389"/>
          <a:ext cx="412151" cy="61358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cs typeface="B Lotus" panose="00000400000000000000" pitchFamily="2" charset="-78"/>
            </a:rPr>
            <a:t>برای سونداژ</a:t>
          </a:r>
          <a:endParaRPr lang="en-US" sz="2000" kern="1200" dirty="0">
            <a:cs typeface="B Lotus" panose="00000400000000000000" pitchFamily="2" charset="-78"/>
          </a:endParaRPr>
        </a:p>
      </dsp:txBody>
      <dsp:txXfrm rot="5400000">
        <a:off x="20120" y="2776557"/>
        <a:ext cx="6115684" cy="371911"/>
      </dsp:txXfrm>
    </dsp:sp>
    <dsp:sp modelId="{4A3F2930-AE8D-42E5-88CD-A3BEE6F9E6F3}">
      <dsp:nvSpPr>
        <dsp:cNvPr id="0" name=""/>
        <dsp:cNvSpPr/>
      </dsp:nvSpPr>
      <dsp:spPr>
        <a:xfrm>
          <a:off x="6135804" y="2704917"/>
          <a:ext cx="3451389" cy="515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سرنگ ۱۰ </a:t>
          </a:r>
          <a:r>
            <a:rPr lang="en-US" sz="2400" b="1" kern="1200">
              <a:solidFill>
                <a:schemeClr val="bg1"/>
              </a:solidFill>
              <a:cs typeface="B Lotus" panose="00000400000000000000" pitchFamily="2" charset="-78"/>
            </a:rPr>
            <a:t>cc</a:t>
          </a: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 –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160953" y="2730066"/>
        <a:ext cx="3401091" cy="464891"/>
      </dsp:txXfrm>
    </dsp:sp>
    <dsp:sp modelId="{FF699A38-A5BE-4125-A5EB-1DDEA102B222}">
      <dsp:nvSpPr>
        <dsp:cNvPr id="0" name=""/>
        <dsp:cNvSpPr/>
      </dsp:nvSpPr>
      <dsp:spPr>
        <a:xfrm rot="16200000">
          <a:off x="2861826" y="435559"/>
          <a:ext cx="412151" cy="61358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cs typeface="B Lotus" panose="00000400000000000000" pitchFamily="2" charset="-78"/>
            </a:rPr>
            <a:t>برای شستشوی ناحیه جراحی توسط فرد اسکراب</a:t>
          </a:r>
          <a:endParaRPr lang="en-US" sz="2000" kern="1200" dirty="0">
            <a:cs typeface="B Lotus" panose="00000400000000000000" pitchFamily="2" charset="-78"/>
          </a:endParaRPr>
        </a:p>
      </dsp:txBody>
      <dsp:txXfrm rot="5400000">
        <a:off x="20120" y="3317505"/>
        <a:ext cx="6115684" cy="371911"/>
      </dsp:txXfrm>
    </dsp:sp>
    <dsp:sp modelId="{6A434A56-BC1B-4209-85CA-D776E2BD3269}">
      <dsp:nvSpPr>
        <dsp:cNvPr id="0" name=""/>
        <dsp:cNvSpPr/>
      </dsp:nvSpPr>
      <dsp:spPr>
        <a:xfrm>
          <a:off x="6135804" y="3245867"/>
          <a:ext cx="3451389" cy="515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سرنگ ۲۰ </a:t>
          </a:r>
          <a:r>
            <a:rPr lang="en-US" sz="2400" b="1" kern="1200">
              <a:solidFill>
                <a:schemeClr val="bg1"/>
              </a:solidFill>
              <a:cs typeface="B Lotus" panose="00000400000000000000" pitchFamily="2" charset="-78"/>
            </a:rPr>
            <a:t>cc</a:t>
          </a: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 –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160953" y="3271016"/>
        <a:ext cx="3401091" cy="464891"/>
      </dsp:txXfrm>
    </dsp:sp>
    <dsp:sp modelId="{2F07F2DD-20A3-4814-9B0F-A5BB6F4E039E}">
      <dsp:nvSpPr>
        <dsp:cNvPr id="0" name=""/>
        <dsp:cNvSpPr/>
      </dsp:nvSpPr>
      <dsp:spPr>
        <a:xfrm rot="16200000">
          <a:off x="2861826" y="976509"/>
          <a:ext cx="412151" cy="61358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cs typeface="B Lotus" panose="00000400000000000000" pitchFamily="2" charset="-78"/>
            </a:rPr>
            <a:t>برای سونداژ</a:t>
          </a:r>
          <a:endParaRPr lang="en-US" sz="2000" kern="1200" dirty="0">
            <a:cs typeface="B Lotus" panose="00000400000000000000" pitchFamily="2" charset="-78"/>
          </a:endParaRPr>
        </a:p>
      </dsp:txBody>
      <dsp:txXfrm rot="5400000">
        <a:off x="20120" y="3858455"/>
        <a:ext cx="6115684" cy="371911"/>
      </dsp:txXfrm>
    </dsp:sp>
    <dsp:sp modelId="{90087590-2ACF-4E40-B78E-129D223B03BE}">
      <dsp:nvSpPr>
        <dsp:cNvPr id="0" name=""/>
        <dsp:cNvSpPr/>
      </dsp:nvSpPr>
      <dsp:spPr>
        <a:xfrm>
          <a:off x="6135804" y="3786816"/>
          <a:ext cx="3451389" cy="5151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لیدوکائین ژل –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160953" y="3811965"/>
        <a:ext cx="3401091" cy="4648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132D0-B35D-4DFA-9769-969905ED345B}">
      <dsp:nvSpPr>
        <dsp:cNvPr id="0" name=""/>
        <dsp:cNvSpPr/>
      </dsp:nvSpPr>
      <dsp:spPr>
        <a:xfrm rot="16200000">
          <a:off x="2544348" y="-2489508"/>
          <a:ext cx="437276" cy="55259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solidFill>
                <a:schemeClr val="bg1"/>
              </a:solidFill>
              <a:cs typeface="B Lotus" panose="00000400000000000000" pitchFamily="2" charset="-78"/>
            </a:rPr>
            <a:t>برای شستشو</a:t>
          </a:r>
          <a:endParaRPr lang="en-US" sz="20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345" y="76187"/>
        <a:ext cx="5504628" cy="394584"/>
      </dsp:txXfrm>
    </dsp:sp>
    <dsp:sp modelId="{9196427A-5522-4EE8-A927-71C50943242E}">
      <dsp:nvSpPr>
        <dsp:cNvPr id="0" name=""/>
        <dsp:cNvSpPr/>
      </dsp:nvSpPr>
      <dsp:spPr>
        <a:xfrm>
          <a:off x="5525974" y="181"/>
          <a:ext cx="3108360" cy="546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i="0" kern="1200" baseline="0" dirty="0">
              <a:solidFill>
                <a:schemeClr val="bg1"/>
              </a:solidFill>
              <a:cs typeface="B Lotus" panose="00000400000000000000" pitchFamily="2" charset="-78"/>
            </a:rPr>
            <a:t>ست سرم – 1 عدد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552657" y="26864"/>
        <a:ext cx="3054994" cy="493230"/>
      </dsp:txXfrm>
    </dsp:sp>
    <dsp:sp modelId="{DB64DF78-7F60-4F93-B6EF-8854019AE987}">
      <dsp:nvSpPr>
        <dsp:cNvPr id="0" name=""/>
        <dsp:cNvSpPr/>
      </dsp:nvSpPr>
      <dsp:spPr>
        <a:xfrm rot="16200000">
          <a:off x="2544348" y="-1915582"/>
          <a:ext cx="437276" cy="55259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solidFill>
                <a:schemeClr val="bg1"/>
              </a:solidFill>
              <a:cs typeface="B Lotus" panose="00000400000000000000" pitchFamily="2" charset="-78"/>
            </a:rPr>
            <a:t>برای جابجایی چراغ سیالیتیک</a:t>
          </a:r>
          <a:endParaRPr lang="en-US" sz="20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345" y="650113"/>
        <a:ext cx="5504628" cy="394584"/>
      </dsp:txXfrm>
    </dsp:sp>
    <dsp:sp modelId="{ADC231CA-FD8F-4416-86CF-E23F4929DB63}">
      <dsp:nvSpPr>
        <dsp:cNvPr id="0" name=""/>
        <dsp:cNvSpPr/>
      </dsp:nvSpPr>
      <dsp:spPr>
        <a:xfrm>
          <a:off x="5525974" y="574107"/>
          <a:ext cx="3108360" cy="546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i="0" kern="1200" baseline="0">
              <a:solidFill>
                <a:schemeClr val="bg1"/>
              </a:solidFill>
              <a:cs typeface="B Lotus" panose="00000400000000000000" pitchFamily="2" charset="-78"/>
            </a:rPr>
            <a:t>دسته چراغ – 2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552657" y="600790"/>
        <a:ext cx="3054994" cy="493230"/>
      </dsp:txXfrm>
    </dsp:sp>
    <dsp:sp modelId="{63A1AB75-6F2F-4846-85DC-C44F307A6B13}">
      <dsp:nvSpPr>
        <dsp:cNvPr id="0" name=""/>
        <dsp:cNvSpPr/>
      </dsp:nvSpPr>
      <dsp:spPr>
        <a:xfrm rot="16200000">
          <a:off x="2544348" y="-1341656"/>
          <a:ext cx="437276" cy="55259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solidFill>
                <a:schemeClr val="bg1"/>
              </a:solidFill>
              <a:cs typeface="B Lotus" panose="00000400000000000000" pitchFamily="2" charset="-78"/>
            </a:rPr>
            <a:t>برای سونداژ</a:t>
          </a:r>
          <a:endParaRPr lang="en-US" sz="20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345" y="1224039"/>
        <a:ext cx="5504628" cy="394584"/>
      </dsp:txXfrm>
    </dsp:sp>
    <dsp:sp modelId="{C2A8A76E-2143-4A0E-B723-C71CC48D25C7}">
      <dsp:nvSpPr>
        <dsp:cNvPr id="0" name=""/>
        <dsp:cNvSpPr/>
      </dsp:nvSpPr>
      <dsp:spPr>
        <a:xfrm>
          <a:off x="5525974" y="1148032"/>
          <a:ext cx="3108360" cy="546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i="0" kern="1200" baseline="0" dirty="0">
              <a:solidFill>
                <a:schemeClr val="bg1"/>
              </a:solidFill>
              <a:cs typeface="B Lotus" panose="00000400000000000000" pitchFamily="2" charset="-78"/>
            </a:rPr>
            <a:t>سوند فولی ۲ راه – 1 عدد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552657" y="1174715"/>
        <a:ext cx="3054994" cy="493230"/>
      </dsp:txXfrm>
    </dsp:sp>
    <dsp:sp modelId="{1AB07A35-038D-4492-8885-8FBA0BA6A30A}">
      <dsp:nvSpPr>
        <dsp:cNvPr id="0" name=""/>
        <dsp:cNvSpPr/>
      </dsp:nvSpPr>
      <dsp:spPr>
        <a:xfrm rot="16200000">
          <a:off x="2544348" y="-767730"/>
          <a:ext cx="437276" cy="55259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solidFill>
                <a:schemeClr val="bg1"/>
              </a:solidFill>
              <a:cs typeface="B Lotus" panose="00000400000000000000" pitchFamily="2" charset="-78"/>
            </a:rPr>
            <a:t>برای سونداژ</a:t>
          </a:r>
          <a:endParaRPr lang="en-US" sz="20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345" y="1797965"/>
        <a:ext cx="5504628" cy="394584"/>
      </dsp:txXfrm>
    </dsp:sp>
    <dsp:sp modelId="{88B904E2-007C-483D-824A-8D5C51408962}">
      <dsp:nvSpPr>
        <dsp:cNvPr id="0" name=""/>
        <dsp:cNvSpPr/>
      </dsp:nvSpPr>
      <dsp:spPr>
        <a:xfrm>
          <a:off x="5525974" y="1721958"/>
          <a:ext cx="3108360" cy="546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i="0" kern="1200" baseline="0">
              <a:solidFill>
                <a:schemeClr val="bg1"/>
              </a:solidFill>
              <a:cs typeface="B Lotus" panose="00000400000000000000" pitchFamily="2" charset="-78"/>
            </a:rPr>
            <a:t>یورین بگ - ۱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552657" y="1748641"/>
        <a:ext cx="3054994" cy="493230"/>
      </dsp:txXfrm>
    </dsp:sp>
    <dsp:sp modelId="{3479C949-3ED3-4411-AB9A-EABFA4077DE4}">
      <dsp:nvSpPr>
        <dsp:cNvPr id="0" name=""/>
        <dsp:cNvSpPr/>
      </dsp:nvSpPr>
      <dsp:spPr>
        <a:xfrm rot="16200000">
          <a:off x="2544348" y="-193804"/>
          <a:ext cx="437276" cy="55259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solidFill>
                <a:schemeClr val="bg1"/>
              </a:solidFill>
              <a:cs typeface="B Lotus" panose="00000400000000000000" pitchFamily="2" charset="-78"/>
            </a:rPr>
            <a:t>برای پرپ ثانویه</a:t>
          </a:r>
          <a:endParaRPr lang="en-US" sz="20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345" y="2371891"/>
        <a:ext cx="5504628" cy="394584"/>
      </dsp:txXfrm>
    </dsp:sp>
    <dsp:sp modelId="{FAF74B46-4B55-4534-907F-AA82392CFAC3}">
      <dsp:nvSpPr>
        <dsp:cNvPr id="0" name=""/>
        <dsp:cNvSpPr/>
      </dsp:nvSpPr>
      <dsp:spPr>
        <a:xfrm>
          <a:off x="5525974" y="2295884"/>
          <a:ext cx="3108360" cy="546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i="0" kern="1200" baseline="0">
              <a:solidFill>
                <a:schemeClr val="bg1"/>
              </a:solidFill>
              <a:cs typeface="B Lotus" panose="00000400000000000000" pitchFamily="2" charset="-78"/>
            </a:rPr>
            <a:t>بتادین سبز – ۲۰۰ سی سی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552657" y="2322567"/>
        <a:ext cx="3054994" cy="493230"/>
      </dsp:txXfrm>
    </dsp:sp>
    <dsp:sp modelId="{C39C78A9-C975-4E39-A284-2F71F60C9698}">
      <dsp:nvSpPr>
        <dsp:cNvPr id="0" name=""/>
        <dsp:cNvSpPr/>
      </dsp:nvSpPr>
      <dsp:spPr>
        <a:xfrm rot="16200000">
          <a:off x="2544348" y="380121"/>
          <a:ext cx="437276" cy="55259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solidFill>
                <a:schemeClr val="bg1"/>
              </a:solidFill>
              <a:cs typeface="B Lotus" panose="00000400000000000000" pitchFamily="2" charset="-78"/>
            </a:rPr>
            <a:t>برای پرپ اولیه</a:t>
          </a:r>
          <a:endParaRPr lang="en-US" sz="20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345" y="2945816"/>
        <a:ext cx="5504628" cy="394584"/>
      </dsp:txXfrm>
    </dsp:sp>
    <dsp:sp modelId="{0F4E92E7-24AF-4541-BD3E-EE6053ACF463}">
      <dsp:nvSpPr>
        <dsp:cNvPr id="0" name=""/>
        <dsp:cNvSpPr/>
      </dsp:nvSpPr>
      <dsp:spPr>
        <a:xfrm>
          <a:off x="5525974" y="2869810"/>
          <a:ext cx="3108360" cy="546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i="0" kern="1200" baseline="0">
              <a:solidFill>
                <a:schemeClr val="bg1"/>
              </a:solidFill>
              <a:cs typeface="B Lotus" panose="00000400000000000000" pitchFamily="2" charset="-78"/>
            </a:rPr>
            <a:t>بتادین قهوه ای ۲۰۰ سی سی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552657" y="2896493"/>
        <a:ext cx="3054994" cy="493230"/>
      </dsp:txXfrm>
    </dsp:sp>
    <dsp:sp modelId="{EEEA42FC-B4A3-4CD6-9406-56C9B7B2E95A}">
      <dsp:nvSpPr>
        <dsp:cNvPr id="0" name=""/>
        <dsp:cNvSpPr/>
      </dsp:nvSpPr>
      <dsp:spPr>
        <a:xfrm rot="16200000">
          <a:off x="2544348" y="954047"/>
          <a:ext cx="437276" cy="55259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solidFill>
                <a:schemeClr val="bg1"/>
              </a:solidFill>
              <a:cs typeface="B Lotus" panose="00000400000000000000" pitchFamily="2" charset="-78"/>
            </a:rPr>
            <a:t>برای هموستاز عروق</a:t>
          </a:r>
          <a:endParaRPr lang="en-US" sz="20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345" y="3519742"/>
        <a:ext cx="5504628" cy="394584"/>
      </dsp:txXfrm>
    </dsp:sp>
    <dsp:sp modelId="{BDD8BB2C-EFE2-4DA6-9B6C-9BD67591D82D}">
      <dsp:nvSpPr>
        <dsp:cNvPr id="0" name=""/>
        <dsp:cNvSpPr/>
      </dsp:nvSpPr>
      <dsp:spPr>
        <a:xfrm>
          <a:off x="5525974" y="3443736"/>
          <a:ext cx="3108360" cy="546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کلیپس فلزی ۵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552657" y="3470419"/>
        <a:ext cx="3054994" cy="493230"/>
      </dsp:txXfrm>
    </dsp:sp>
    <dsp:sp modelId="{15E9E36C-8B1C-4A8E-8930-66075AB2DF50}">
      <dsp:nvSpPr>
        <dsp:cNvPr id="0" name=""/>
        <dsp:cNvSpPr/>
      </dsp:nvSpPr>
      <dsp:spPr>
        <a:xfrm rot="16200000">
          <a:off x="2544348" y="1527973"/>
          <a:ext cx="437276" cy="552597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>
              <a:solidFill>
                <a:schemeClr val="bg1"/>
              </a:solidFill>
              <a:cs typeface="B Lotus" panose="00000400000000000000" pitchFamily="2" charset="-78"/>
            </a:rPr>
            <a:t>برای تخلیه خون و ترشحات</a:t>
          </a:r>
          <a:endParaRPr lang="en-US" sz="20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345" y="4093668"/>
        <a:ext cx="5504628" cy="394584"/>
      </dsp:txXfrm>
    </dsp:sp>
    <dsp:sp modelId="{B0A7B964-D03B-4ABF-BC0A-84C2581AA832}">
      <dsp:nvSpPr>
        <dsp:cNvPr id="0" name=""/>
        <dsp:cNvSpPr/>
      </dsp:nvSpPr>
      <dsp:spPr>
        <a:xfrm>
          <a:off x="5525974" y="4017662"/>
          <a:ext cx="3108360" cy="546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درن کاروگیت –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552657" y="4044345"/>
        <a:ext cx="3054994" cy="4932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6AD3C-9AFF-48BC-81CF-65AD72047E54}">
      <dsp:nvSpPr>
        <dsp:cNvPr id="0" name=""/>
        <dsp:cNvSpPr/>
      </dsp:nvSpPr>
      <dsp:spPr>
        <a:xfrm rot="16200000">
          <a:off x="2946958" y="-2892838"/>
          <a:ext cx="431532" cy="6325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هموستاز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066" y="75186"/>
        <a:ext cx="6304383" cy="389400"/>
      </dsp:txXfrm>
    </dsp:sp>
    <dsp:sp modelId="{7E1A5724-FF2C-4830-AD5D-75BEB30186A4}">
      <dsp:nvSpPr>
        <dsp:cNvPr id="0" name=""/>
        <dsp:cNvSpPr/>
      </dsp:nvSpPr>
      <dsp:spPr>
        <a:xfrm>
          <a:off x="6325449" y="178"/>
          <a:ext cx="3558065" cy="539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گاز خط‌دار - ۳ بسته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51781" y="26510"/>
        <a:ext cx="3505401" cy="486751"/>
      </dsp:txXfrm>
    </dsp:sp>
    <dsp:sp modelId="{68CC1172-CD5A-4BA1-9C12-66198A355B90}">
      <dsp:nvSpPr>
        <dsp:cNvPr id="0" name=""/>
        <dsp:cNvSpPr/>
      </dsp:nvSpPr>
      <dsp:spPr>
        <a:xfrm rot="16200000">
          <a:off x="2946958" y="-2326451"/>
          <a:ext cx="431532" cy="6325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پانسمان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066" y="641573"/>
        <a:ext cx="6304383" cy="389400"/>
      </dsp:txXfrm>
    </dsp:sp>
    <dsp:sp modelId="{B0C956A8-BB90-4D84-8788-89FB6D7A1BC1}">
      <dsp:nvSpPr>
        <dsp:cNvPr id="0" name=""/>
        <dsp:cNvSpPr/>
      </dsp:nvSpPr>
      <dsp:spPr>
        <a:xfrm>
          <a:off x="6325449" y="566565"/>
          <a:ext cx="3558065" cy="539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گاز بی خط  - ۲ بسته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51781" y="592897"/>
        <a:ext cx="3505401" cy="486751"/>
      </dsp:txXfrm>
    </dsp:sp>
    <dsp:sp modelId="{2463ABA5-05A8-4682-AE1A-953CA33E41DF}">
      <dsp:nvSpPr>
        <dsp:cNvPr id="0" name=""/>
        <dsp:cNvSpPr/>
      </dsp:nvSpPr>
      <dsp:spPr>
        <a:xfrm rot="16200000">
          <a:off x="2946958" y="-1760064"/>
          <a:ext cx="431532" cy="6325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پانسمان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066" y="1207960"/>
        <a:ext cx="6304383" cy="389400"/>
      </dsp:txXfrm>
    </dsp:sp>
    <dsp:sp modelId="{682DB5EB-3461-4A8C-8E68-503AB8715AA0}">
      <dsp:nvSpPr>
        <dsp:cNvPr id="0" name=""/>
        <dsp:cNvSpPr/>
      </dsp:nvSpPr>
      <dsp:spPr>
        <a:xfrm>
          <a:off x="6325449" y="1132952"/>
          <a:ext cx="3558065" cy="539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schemeClr val="bg1"/>
              </a:solidFill>
              <a:cs typeface="B Lotus" panose="00000400000000000000" pitchFamily="2" charset="-78"/>
            </a:rPr>
            <a:t>چسب حصیری – 50 سانتی متر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51781" y="1159284"/>
        <a:ext cx="3505401" cy="486751"/>
      </dsp:txXfrm>
    </dsp:sp>
    <dsp:sp modelId="{235C204B-8BEB-448E-B726-05A66B1DDF1E}">
      <dsp:nvSpPr>
        <dsp:cNvPr id="0" name=""/>
        <dsp:cNvSpPr/>
      </dsp:nvSpPr>
      <dsp:spPr>
        <a:xfrm rot="16200000">
          <a:off x="2946958" y="-1193678"/>
          <a:ext cx="431532" cy="6325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حفظ پوزیشن بیمار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066" y="1774346"/>
        <a:ext cx="6304383" cy="389400"/>
      </dsp:txXfrm>
    </dsp:sp>
    <dsp:sp modelId="{DFB2423B-B8FB-42C1-AAEE-D05FCA0A37F2}">
      <dsp:nvSpPr>
        <dsp:cNvPr id="0" name=""/>
        <dsp:cNvSpPr/>
      </dsp:nvSpPr>
      <dsp:spPr>
        <a:xfrm>
          <a:off x="6325449" y="1699338"/>
          <a:ext cx="3558065" cy="539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چسب لوکوپلاست – نیم حلقه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51781" y="1725670"/>
        <a:ext cx="3505401" cy="486751"/>
      </dsp:txXfrm>
    </dsp:sp>
    <dsp:sp modelId="{BCD3A622-BA80-47C5-AA03-9A54D39CDCBF}">
      <dsp:nvSpPr>
        <dsp:cNvPr id="0" name=""/>
        <dsp:cNvSpPr/>
      </dsp:nvSpPr>
      <dsp:spPr>
        <a:xfrm rot="16200000">
          <a:off x="2946958" y="-627291"/>
          <a:ext cx="431532" cy="6325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برداشتن خون و ترشحات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066" y="2340733"/>
        <a:ext cx="6304383" cy="389400"/>
      </dsp:txXfrm>
    </dsp:sp>
    <dsp:sp modelId="{FE2049E1-AE57-4BDB-AC9F-609CAEA7443D}">
      <dsp:nvSpPr>
        <dsp:cNvPr id="0" name=""/>
        <dsp:cNvSpPr/>
      </dsp:nvSpPr>
      <dsp:spPr>
        <a:xfrm>
          <a:off x="6325449" y="2265725"/>
          <a:ext cx="3558065" cy="539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لوله ساکشن - 2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51781" y="2292057"/>
        <a:ext cx="3505401" cy="486751"/>
      </dsp:txXfrm>
    </dsp:sp>
    <dsp:sp modelId="{8C6AAB12-A48E-4834-B4EE-D970D7B63BAF}">
      <dsp:nvSpPr>
        <dsp:cNvPr id="0" name=""/>
        <dsp:cNvSpPr/>
      </dsp:nvSpPr>
      <dsp:spPr>
        <a:xfrm rot="16200000">
          <a:off x="2946958" y="-60904"/>
          <a:ext cx="431532" cy="6325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هموستاز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066" y="2907120"/>
        <a:ext cx="6304383" cy="389400"/>
      </dsp:txXfrm>
    </dsp:sp>
    <dsp:sp modelId="{E573335A-6382-4927-99DF-AE9D47DA766E}">
      <dsp:nvSpPr>
        <dsp:cNvPr id="0" name=""/>
        <dsp:cNvSpPr/>
      </dsp:nvSpPr>
      <dsp:spPr>
        <a:xfrm>
          <a:off x="6325449" y="2832112"/>
          <a:ext cx="3558065" cy="539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کوتر مونوپولار –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51781" y="2858444"/>
        <a:ext cx="3505401" cy="486751"/>
      </dsp:txXfrm>
    </dsp:sp>
    <dsp:sp modelId="{92221E6C-7EBD-4851-98BD-C9A3C59A3ED3}">
      <dsp:nvSpPr>
        <dsp:cNvPr id="0" name=""/>
        <dsp:cNvSpPr/>
      </dsp:nvSpPr>
      <dsp:spPr>
        <a:xfrm rot="16200000">
          <a:off x="2946958" y="505481"/>
          <a:ext cx="431532" cy="6325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عملکرد صحیح کوتر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066" y="3473505"/>
        <a:ext cx="6304383" cy="389400"/>
      </dsp:txXfrm>
    </dsp:sp>
    <dsp:sp modelId="{B7D959BF-2F8D-483A-9BD2-30074FB1D602}">
      <dsp:nvSpPr>
        <dsp:cNvPr id="0" name=""/>
        <dsp:cNvSpPr/>
      </dsp:nvSpPr>
      <dsp:spPr>
        <a:xfrm>
          <a:off x="6325449" y="3398498"/>
          <a:ext cx="3558065" cy="539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پلیت –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51781" y="3424830"/>
        <a:ext cx="3505401" cy="486751"/>
      </dsp:txXfrm>
    </dsp:sp>
    <dsp:sp modelId="{9475FC5F-F297-4942-AE25-6249BC67478F}">
      <dsp:nvSpPr>
        <dsp:cNvPr id="0" name=""/>
        <dsp:cNvSpPr/>
      </dsp:nvSpPr>
      <dsp:spPr>
        <a:xfrm rot="16200000">
          <a:off x="2946958" y="1071868"/>
          <a:ext cx="431532" cy="6325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برش پوست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1066" y="4039892"/>
        <a:ext cx="6304383" cy="389400"/>
      </dsp:txXfrm>
    </dsp:sp>
    <dsp:sp modelId="{86FC4F0D-6502-437D-BF72-002AF0EE9F15}">
      <dsp:nvSpPr>
        <dsp:cNvPr id="0" name=""/>
        <dsp:cNvSpPr/>
      </dsp:nvSpPr>
      <dsp:spPr>
        <a:xfrm>
          <a:off x="6325449" y="3964885"/>
          <a:ext cx="3558065" cy="539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chemeClr val="bg1"/>
              </a:solidFill>
              <a:cs typeface="B Lotus" panose="00000400000000000000" pitchFamily="2" charset="-78"/>
            </a:rPr>
            <a:t>بیستوری شماره ۲۰ و ۱۱ – 1 عدد</a:t>
          </a:r>
          <a:endParaRPr lang="en-US" sz="20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51781" y="3991217"/>
        <a:ext cx="3505401" cy="4867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44065-5295-4506-A684-DD7D4552C672}">
      <dsp:nvSpPr>
        <dsp:cNvPr id="0" name=""/>
        <dsp:cNvSpPr/>
      </dsp:nvSpPr>
      <dsp:spPr>
        <a:xfrm rot="16200000">
          <a:off x="2926877" y="-2870111"/>
          <a:ext cx="451308" cy="63050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بستن عروق و بافت های عمقی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2031" y="78797"/>
        <a:ext cx="6283032" cy="407246"/>
      </dsp:txXfrm>
    </dsp:sp>
    <dsp:sp modelId="{37E5DCC3-7360-43D3-A57F-712CAFD3C861}">
      <dsp:nvSpPr>
        <dsp:cNvPr id="0" name=""/>
        <dsp:cNvSpPr/>
      </dsp:nvSpPr>
      <dsp:spPr>
        <a:xfrm>
          <a:off x="6305063" y="351"/>
          <a:ext cx="3546597" cy="564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bg1"/>
              </a:solidFill>
              <a:cs typeface="B Lotus" panose="00000400000000000000" pitchFamily="2" charset="-78"/>
            </a:rPr>
            <a:t>PDS</a:t>
          </a: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 </a:t>
          </a:r>
          <a:r>
            <a:rPr lang="en-US" sz="2400" b="1" kern="1200">
              <a:solidFill>
                <a:schemeClr val="bg1"/>
              </a:solidFill>
              <a:cs typeface="B Lotus" panose="00000400000000000000" pitchFamily="2" charset="-78"/>
            </a:rPr>
            <a:t> </a:t>
          </a: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4/0 - ۳ عدد 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32602" y="27890"/>
        <a:ext cx="3491519" cy="509058"/>
      </dsp:txXfrm>
    </dsp:sp>
    <dsp:sp modelId="{CCC3B5F6-6478-4173-9ACE-742F071ED3B1}">
      <dsp:nvSpPr>
        <dsp:cNvPr id="0" name=""/>
        <dsp:cNvSpPr/>
      </dsp:nvSpPr>
      <dsp:spPr>
        <a:xfrm rot="16200000">
          <a:off x="2926877" y="-2277768"/>
          <a:ext cx="451308" cy="63050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بستن زیرجلد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2031" y="671140"/>
        <a:ext cx="6283032" cy="407246"/>
      </dsp:txXfrm>
    </dsp:sp>
    <dsp:sp modelId="{B549DC0F-AF4E-476E-A4EB-AF2E9F60CD9D}">
      <dsp:nvSpPr>
        <dsp:cNvPr id="0" name=""/>
        <dsp:cNvSpPr/>
      </dsp:nvSpPr>
      <dsp:spPr>
        <a:xfrm>
          <a:off x="6305063" y="592694"/>
          <a:ext cx="3546597" cy="564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ویکریل ۲/۰ راند –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32602" y="620233"/>
        <a:ext cx="3491519" cy="509058"/>
      </dsp:txXfrm>
    </dsp:sp>
    <dsp:sp modelId="{51755CBD-B4A5-4B53-BD06-641ED4EE9E63}">
      <dsp:nvSpPr>
        <dsp:cNvPr id="0" name=""/>
        <dsp:cNvSpPr/>
      </dsp:nvSpPr>
      <dsp:spPr>
        <a:xfrm rot="16200000">
          <a:off x="2926877" y="-1685425"/>
          <a:ext cx="451308" cy="63050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بستن پوست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2031" y="1263483"/>
        <a:ext cx="6283032" cy="407246"/>
      </dsp:txXfrm>
    </dsp:sp>
    <dsp:sp modelId="{DA4D9072-53F7-474F-9B95-499A81027B7B}">
      <dsp:nvSpPr>
        <dsp:cNvPr id="0" name=""/>
        <dsp:cNvSpPr/>
      </dsp:nvSpPr>
      <dsp:spPr>
        <a:xfrm>
          <a:off x="6305063" y="1185037"/>
          <a:ext cx="3546597" cy="564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نایلون ۳/۰ کات - 1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32602" y="1212576"/>
        <a:ext cx="3491519" cy="509058"/>
      </dsp:txXfrm>
    </dsp:sp>
    <dsp:sp modelId="{91CE7570-3DA6-4193-BBC7-12E0D18C6FD7}">
      <dsp:nvSpPr>
        <dsp:cNvPr id="0" name=""/>
        <dsp:cNvSpPr/>
      </dsp:nvSpPr>
      <dsp:spPr>
        <a:xfrm rot="16200000">
          <a:off x="2926877" y="-1093083"/>
          <a:ext cx="451308" cy="63050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بستن فاشیا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2031" y="1855825"/>
        <a:ext cx="6283032" cy="407246"/>
      </dsp:txXfrm>
    </dsp:sp>
    <dsp:sp modelId="{ACC58F43-D964-4AAC-A816-FAD4AD9B730C}">
      <dsp:nvSpPr>
        <dsp:cNvPr id="0" name=""/>
        <dsp:cNvSpPr/>
      </dsp:nvSpPr>
      <dsp:spPr>
        <a:xfrm>
          <a:off x="6305063" y="1777380"/>
          <a:ext cx="3546597" cy="564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نایلون ۰ لوپ - ۴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32602" y="1804919"/>
        <a:ext cx="3491519" cy="509058"/>
      </dsp:txXfrm>
    </dsp:sp>
    <dsp:sp modelId="{45485838-0697-40F8-B286-90291AB0C770}">
      <dsp:nvSpPr>
        <dsp:cNvPr id="0" name=""/>
        <dsp:cNvSpPr/>
      </dsp:nvSpPr>
      <dsp:spPr>
        <a:xfrm rot="16200000">
          <a:off x="2926877" y="-500740"/>
          <a:ext cx="451308" cy="63050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زدن بخیه </a:t>
          </a:r>
          <a:r>
            <a:rPr lang="en-US" sz="2400" kern="1200" dirty="0">
              <a:solidFill>
                <a:schemeClr val="bg1"/>
              </a:solidFill>
              <a:cs typeface="B Lotus" panose="00000400000000000000" pitchFamily="2" charset="-78"/>
            </a:rPr>
            <a:t>stay</a:t>
          </a: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 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2031" y="2448168"/>
        <a:ext cx="6283032" cy="407246"/>
      </dsp:txXfrm>
    </dsp:sp>
    <dsp:sp modelId="{C87A6B2A-8CD5-423E-8587-0CC35B458FDD}">
      <dsp:nvSpPr>
        <dsp:cNvPr id="0" name=""/>
        <dsp:cNvSpPr/>
      </dsp:nvSpPr>
      <dsp:spPr>
        <a:xfrm>
          <a:off x="6305063" y="2369723"/>
          <a:ext cx="3546597" cy="564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کروم ۲/۰ راند - 1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32602" y="2397262"/>
        <a:ext cx="3491519" cy="509058"/>
      </dsp:txXfrm>
    </dsp:sp>
    <dsp:sp modelId="{412D1386-8718-4385-BFB2-C44F6B2622B6}">
      <dsp:nvSpPr>
        <dsp:cNvPr id="0" name=""/>
        <dsp:cNvSpPr/>
      </dsp:nvSpPr>
      <dsp:spPr>
        <a:xfrm rot="16200000">
          <a:off x="2926877" y="91602"/>
          <a:ext cx="451308" cy="63050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فیکس درن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2031" y="3040511"/>
        <a:ext cx="6283032" cy="407246"/>
      </dsp:txXfrm>
    </dsp:sp>
    <dsp:sp modelId="{BCB257E0-1C94-4B5C-960D-408A7B84910C}">
      <dsp:nvSpPr>
        <dsp:cNvPr id="0" name=""/>
        <dsp:cNvSpPr/>
      </dsp:nvSpPr>
      <dsp:spPr>
        <a:xfrm>
          <a:off x="6305063" y="2962066"/>
          <a:ext cx="3546597" cy="564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سیلک صفر کات – 1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32602" y="2989605"/>
        <a:ext cx="3491519" cy="509058"/>
      </dsp:txXfrm>
    </dsp:sp>
    <dsp:sp modelId="{A959B383-332F-48CE-A4A0-4675B01F6921}">
      <dsp:nvSpPr>
        <dsp:cNvPr id="0" name=""/>
        <dsp:cNvSpPr/>
      </dsp:nvSpPr>
      <dsp:spPr>
        <a:xfrm rot="16200000">
          <a:off x="2926877" y="683945"/>
          <a:ext cx="451308" cy="630506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r" defTabSz="10668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400" kern="1200" dirty="0">
              <a:solidFill>
                <a:schemeClr val="bg1"/>
              </a:solidFill>
              <a:cs typeface="B Lotus" panose="00000400000000000000" pitchFamily="2" charset="-78"/>
            </a:rPr>
            <a:t>برای لیگاتور عروق</a:t>
          </a:r>
          <a:endParaRPr lang="en-US" sz="24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22031" y="3632854"/>
        <a:ext cx="6283032" cy="407246"/>
      </dsp:txXfrm>
    </dsp:sp>
    <dsp:sp modelId="{ACE4BCC2-06D4-45E5-91BA-058864050BD0}">
      <dsp:nvSpPr>
        <dsp:cNvPr id="0" name=""/>
        <dsp:cNvSpPr/>
      </dsp:nvSpPr>
      <dsp:spPr>
        <a:xfrm>
          <a:off x="6305063" y="3554409"/>
          <a:ext cx="3546597" cy="564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>
              <a:solidFill>
                <a:schemeClr val="bg1"/>
              </a:solidFill>
              <a:cs typeface="B Lotus" panose="00000400000000000000" pitchFamily="2" charset="-78"/>
            </a:rPr>
            <a:t>سیلک ۰ تای - ۲ عدد</a:t>
          </a:r>
          <a:endParaRPr lang="en-US" sz="24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6332602" y="3581948"/>
        <a:ext cx="3491519" cy="5090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77B6D-5018-4AFE-82BC-F637D8416EE4}">
      <dsp:nvSpPr>
        <dsp:cNvPr id="0" name=""/>
        <dsp:cNvSpPr/>
      </dsp:nvSpPr>
      <dsp:spPr>
        <a:xfrm>
          <a:off x="3570371" y="0"/>
          <a:ext cx="2710509" cy="2710509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97885E-8198-430D-98B1-1238C7F1AC2C}">
      <dsp:nvSpPr>
        <dsp:cNvPr id="0" name=""/>
        <dsp:cNvSpPr/>
      </dsp:nvSpPr>
      <dsp:spPr>
        <a:xfrm>
          <a:off x="0" y="0"/>
          <a:ext cx="4925625" cy="27105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000" b="1" kern="1200" dirty="0">
              <a:cs typeface="B Lotus" panose="00000400000000000000" pitchFamily="2" charset="-78"/>
            </a:rPr>
            <a:t>پوزیشن لترال کیدنی</a:t>
          </a:r>
          <a:endParaRPr lang="en-US" sz="4000" b="1" kern="1200" dirty="0">
            <a:cs typeface="B Lotus" panose="00000400000000000000" pitchFamily="2" charset="-78"/>
          </a:endParaRPr>
        </a:p>
      </dsp:txBody>
      <dsp:txXfrm>
        <a:off x="0" y="0"/>
        <a:ext cx="4925625" cy="575983"/>
      </dsp:txXfrm>
    </dsp:sp>
    <dsp:sp modelId="{0DCD6203-7738-4757-9D75-3241CE4B5E4D}">
      <dsp:nvSpPr>
        <dsp:cNvPr id="0" name=""/>
        <dsp:cNvSpPr/>
      </dsp:nvSpPr>
      <dsp:spPr>
        <a:xfrm>
          <a:off x="3926125" y="575983"/>
          <a:ext cx="1999000" cy="1999000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28999-67A8-460E-A338-FD1F21D413A6}">
      <dsp:nvSpPr>
        <dsp:cNvPr id="0" name=""/>
        <dsp:cNvSpPr/>
      </dsp:nvSpPr>
      <dsp:spPr>
        <a:xfrm>
          <a:off x="0" y="575983"/>
          <a:ext cx="4925625" cy="199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000" b="1" kern="1200" dirty="0">
              <a:cs typeface="B Lotus" panose="00000400000000000000" pitchFamily="2" charset="-78"/>
            </a:rPr>
            <a:t>برش ساب کوستال</a:t>
          </a:r>
          <a:endParaRPr lang="en-US" sz="4000" b="1" kern="1200" dirty="0">
            <a:cs typeface="B Lotus" panose="00000400000000000000" pitchFamily="2" charset="-78"/>
          </a:endParaRPr>
        </a:p>
      </dsp:txBody>
      <dsp:txXfrm>
        <a:off x="0" y="575983"/>
        <a:ext cx="4925625" cy="575983"/>
      </dsp:txXfrm>
    </dsp:sp>
    <dsp:sp modelId="{1D708C68-4401-4797-B154-131C8253853F}">
      <dsp:nvSpPr>
        <dsp:cNvPr id="0" name=""/>
        <dsp:cNvSpPr/>
      </dsp:nvSpPr>
      <dsp:spPr>
        <a:xfrm>
          <a:off x="4281879" y="1151966"/>
          <a:ext cx="1287491" cy="1287491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1C0F9-EDFC-4BB9-B0EF-BCF1E7D276B5}">
      <dsp:nvSpPr>
        <dsp:cNvPr id="0" name=""/>
        <dsp:cNvSpPr/>
      </dsp:nvSpPr>
      <dsp:spPr>
        <a:xfrm>
          <a:off x="0" y="1151966"/>
          <a:ext cx="4925625" cy="1287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000" b="1" kern="1200" dirty="0">
              <a:cs typeface="B Lotus" panose="00000400000000000000" pitchFamily="2" charset="-78"/>
            </a:rPr>
            <a:t>بیهوشی عمومی</a:t>
          </a:r>
          <a:endParaRPr lang="en-US" sz="4000" b="1" kern="1200" dirty="0">
            <a:cs typeface="B Lotus" panose="00000400000000000000" pitchFamily="2" charset="-78"/>
          </a:endParaRPr>
        </a:p>
      </dsp:txBody>
      <dsp:txXfrm>
        <a:off x="0" y="1151966"/>
        <a:ext cx="4925625" cy="575983"/>
      </dsp:txXfrm>
    </dsp:sp>
    <dsp:sp modelId="{6B0088A7-8478-4B87-BC1B-C3F28F91FC1C}">
      <dsp:nvSpPr>
        <dsp:cNvPr id="0" name=""/>
        <dsp:cNvSpPr/>
      </dsp:nvSpPr>
      <dsp:spPr>
        <a:xfrm>
          <a:off x="4637633" y="1727949"/>
          <a:ext cx="575983" cy="575983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90412-6F6B-46C2-B4CF-02D41467FFCC}">
      <dsp:nvSpPr>
        <dsp:cNvPr id="0" name=""/>
        <dsp:cNvSpPr/>
      </dsp:nvSpPr>
      <dsp:spPr>
        <a:xfrm>
          <a:off x="0" y="1727949"/>
          <a:ext cx="4925625" cy="5759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000" b="1" kern="1200" dirty="0">
              <a:cs typeface="B Lotus" panose="00000400000000000000" pitchFamily="2" charset="-78"/>
            </a:rPr>
            <a:t>پرپ دو مرحله ای</a:t>
          </a:r>
          <a:endParaRPr lang="en-US" sz="4000" b="1" kern="1200" dirty="0">
            <a:cs typeface="B Lotus" panose="00000400000000000000" pitchFamily="2" charset="-78"/>
          </a:endParaRPr>
        </a:p>
      </dsp:txBody>
      <dsp:txXfrm>
        <a:off x="0" y="1727949"/>
        <a:ext cx="4925625" cy="5759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64A97-78DE-47FE-8BA5-089EB5582F30}">
      <dsp:nvSpPr>
        <dsp:cNvPr id="0" name=""/>
        <dsp:cNvSpPr/>
      </dsp:nvSpPr>
      <dsp:spPr>
        <a:xfrm rot="16200000">
          <a:off x="2359018" y="-2308512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برای هموستاز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69691"/>
        <a:ext cx="5091860" cy="354637"/>
      </dsp:txXfrm>
    </dsp:sp>
    <dsp:sp modelId="{678D0F43-AB4C-46FA-A2D7-4985E5E335EB}">
      <dsp:nvSpPr>
        <dsp:cNvPr id="0" name=""/>
        <dsp:cNvSpPr/>
      </dsp:nvSpPr>
      <dsp:spPr>
        <a:xfrm>
          <a:off x="5111045" y="1379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 dirty="0">
              <a:solidFill>
                <a:schemeClr val="bg1"/>
              </a:solidFill>
              <a:cs typeface="B Lotus" panose="00000400000000000000" pitchFamily="2" charset="-78"/>
            </a:rPr>
            <a:t>موسکیتو</a:t>
          </a:r>
          <a:endParaRPr lang="en-US" sz="32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25360"/>
        <a:ext cx="2827000" cy="443297"/>
      </dsp:txXfrm>
    </dsp:sp>
    <dsp:sp modelId="{E9301D93-FFE0-41BE-A8B4-08BD217C81B1}">
      <dsp:nvSpPr>
        <dsp:cNvPr id="0" name=""/>
        <dsp:cNvSpPr/>
      </dsp:nvSpPr>
      <dsp:spPr>
        <a:xfrm rot="16200000">
          <a:off x="2359018" y="-1792689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کنار زدن مثانه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585514"/>
        <a:ext cx="5091860" cy="354637"/>
      </dsp:txXfrm>
    </dsp:sp>
    <dsp:sp modelId="{A853CF95-1A00-40DC-BC5B-48903072053B}">
      <dsp:nvSpPr>
        <dsp:cNvPr id="0" name=""/>
        <dsp:cNvSpPr/>
      </dsp:nvSpPr>
      <dsp:spPr>
        <a:xfrm>
          <a:off x="5111045" y="517202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 dirty="0">
              <a:solidFill>
                <a:schemeClr val="bg1"/>
              </a:solidFill>
              <a:cs typeface="B Lotus" panose="00000400000000000000" pitchFamily="2" charset="-78"/>
            </a:rPr>
            <a:t>ریترکتور مثانه</a:t>
          </a:r>
          <a:endParaRPr lang="en-US" sz="32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541183"/>
        <a:ext cx="2827000" cy="443297"/>
      </dsp:txXfrm>
    </dsp:sp>
    <dsp:sp modelId="{2EC4835D-DF26-4F5F-879C-39A2DA3D7BB1}">
      <dsp:nvSpPr>
        <dsp:cNvPr id="0" name=""/>
        <dsp:cNvSpPr/>
      </dsp:nvSpPr>
      <dsp:spPr>
        <a:xfrm rot="16200000">
          <a:off x="2359018" y="-1276866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گرفتن عروق و بافت ظریف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1101337"/>
        <a:ext cx="5091860" cy="354637"/>
      </dsp:txXfrm>
    </dsp:sp>
    <dsp:sp modelId="{835E2C06-6C5E-463B-8B94-68229A458036}">
      <dsp:nvSpPr>
        <dsp:cNvPr id="0" name=""/>
        <dsp:cNvSpPr/>
      </dsp:nvSpPr>
      <dsp:spPr>
        <a:xfrm>
          <a:off x="5111045" y="1033025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>
              <a:solidFill>
                <a:schemeClr val="bg1"/>
              </a:solidFill>
              <a:cs typeface="B Lotus" panose="00000400000000000000" pitchFamily="2" charset="-78"/>
            </a:rPr>
            <a:t>دوبیکی</a:t>
          </a:r>
          <a:endParaRPr lang="en-US" sz="32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1057006"/>
        <a:ext cx="2827000" cy="443297"/>
      </dsp:txXfrm>
    </dsp:sp>
    <dsp:sp modelId="{86F6E5CF-B14D-44B3-8740-C05F6DED2638}">
      <dsp:nvSpPr>
        <dsp:cNvPr id="0" name=""/>
        <dsp:cNvSpPr/>
      </dsp:nvSpPr>
      <dsp:spPr>
        <a:xfrm rot="16200000">
          <a:off x="2359018" y="-761043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هموستز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1617160"/>
        <a:ext cx="5091860" cy="354637"/>
      </dsp:txXfrm>
    </dsp:sp>
    <dsp:sp modelId="{90253A57-1A69-4757-AB0E-B8036029D3BD}">
      <dsp:nvSpPr>
        <dsp:cNvPr id="0" name=""/>
        <dsp:cNvSpPr/>
      </dsp:nvSpPr>
      <dsp:spPr>
        <a:xfrm>
          <a:off x="5111045" y="1548848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>
              <a:solidFill>
                <a:schemeClr val="bg1"/>
              </a:solidFill>
              <a:cs typeface="B Lotus" panose="00000400000000000000" pitchFamily="2" charset="-78"/>
            </a:rPr>
            <a:t>بنگولا</a:t>
          </a:r>
          <a:endParaRPr lang="en-US" sz="32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1572829"/>
        <a:ext cx="2827000" cy="443297"/>
      </dsp:txXfrm>
    </dsp:sp>
    <dsp:sp modelId="{C016C57D-C124-4504-B127-6D3AF490D55A}">
      <dsp:nvSpPr>
        <dsp:cNvPr id="0" name=""/>
        <dsp:cNvSpPr/>
      </dsp:nvSpPr>
      <dsp:spPr>
        <a:xfrm rot="16200000">
          <a:off x="2359018" y="-245220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ریترکت کردن</a:t>
          </a:r>
          <a:r>
            <a:rPr lang="en-US" sz="2800" kern="1200" dirty="0">
              <a:solidFill>
                <a:schemeClr val="bg1"/>
              </a:solidFill>
              <a:cs typeface="B Lotus" panose="00000400000000000000" pitchFamily="2" charset="-78"/>
            </a:rPr>
            <a:t> </a:t>
          </a: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بافت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2132983"/>
        <a:ext cx="5091860" cy="354637"/>
      </dsp:txXfrm>
    </dsp:sp>
    <dsp:sp modelId="{D4864067-E4BE-46E3-84D9-0C094D4BFAA1}">
      <dsp:nvSpPr>
        <dsp:cNvPr id="0" name=""/>
        <dsp:cNvSpPr/>
      </dsp:nvSpPr>
      <dsp:spPr>
        <a:xfrm>
          <a:off x="5111045" y="2064671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 dirty="0">
              <a:solidFill>
                <a:schemeClr val="bg1"/>
              </a:solidFill>
              <a:cs typeface="B Lotus" panose="00000400000000000000" pitchFamily="2" charset="-78"/>
            </a:rPr>
            <a:t>فارابوف</a:t>
          </a:r>
          <a:endParaRPr lang="en-US" sz="32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2088652"/>
        <a:ext cx="2827000" cy="443297"/>
      </dsp:txXfrm>
    </dsp:sp>
    <dsp:sp modelId="{BB5A7167-E801-4EDF-A0E1-48A9790966FE}">
      <dsp:nvSpPr>
        <dsp:cNvPr id="0" name=""/>
        <dsp:cNvSpPr/>
      </dsp:nvSpPr>
      <dsp:spPr>
        <a:xfrm rot="16200000">
          <a:off x="2359018" y="270601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سوچور و استیچ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2648805"/>
        <a:ext cx="5091860" cy="354637"/>
      </dsp:txXfrm>
    </dsp:sp>
    <dsp:sp modelId="{31B15D26-52E9-4433-A771-3D6C9EC450BB}">
      <dsp:nvSpPr>
        <dsp:cNvPr id="0" name=""/>
        <dsp:cNvSpPr/>
      </dsp:nvSpPr>
      <dsp:spPr>
        <a:xfrm>
          <a:off x="5111045" y="2580494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 dirty="0">
              <a:solidFill>
                <a:schemeClr val="bg1"/>
              </a:solidFill>
              <a:cs typeface="B Lotus" panose="00000400000000000000" pitchFamily="2" charset="-78"/>
            </a:rPr>
            <a:t>سوزنگیر</a:t>
          </a:r>
          <a:endParaRPr lang="en-US" sz="32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2604475"/>
        <a:ext cx="2827000" cy="443297"/>
      </dsp:txXfrm>
    </dsp:sp>
    <dsp:sp modelId="{68BE03E3-A0E4-44F7-96D2-B6F91972764E}">
      <dsp:nvSpPr>
        <dsp:cNvPr id="0" name=""/>
        <dsp:cNvSpPr/>
      </dsp:nvSpPr>
      <dsp:spPr>
        <a:xfrm rot="16200000">
          <a:off x="2359018" y="786424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گرفتن بافت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3164628"/>
        <a:ext cx="5091860" cy="354637"/>
      </dsp:txXfrm>
    </dsp:sp>
    <dsp:sp modelId="{7DCD1311-4636-4B8B-B8D4-5CF0CFDF70C0}">
      <dsp:nvSpPr>
        <dsp:cNvPr id="0" name=""/>
        <dsp:cNvSpPr/>
      </dsp:nvSpPr>
      <dsp:spPr>
        <a:xfrm>
          <a:off x="5111045" y="3096317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 dirty="0">
              <a:solidFill>
                <a:schemeClr val="bg1"/>
              </a:solidFill>
              <a:cs typeface="B Lotus" panose="00000400000000000000" pitchFamily="2" charset="-78"/>
            </a:rPr>
            <a:t>آلیس</a:t>
          </a:r>
          <a:endParaRPr lang="en-US" sz="32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3120298"/>
        <a:ext cx="2827000" cy="443297"/>
      </dsp:txXfrm>
    </dsp:sp>
    <dsp:sp modelId="{96C39EDB-6FCE-403F-A1BB-F988F13BCF3A}">
      <dsp:nvSpPr>
        <dsp:cNvPr id="0" name=""/>
        <dsp:cNvSpPr/>
      </dsp:nvSpPr>
      <dsp:spPr>
        <a:xfrm rot="16200000">
          <a:off x="2359018" y="1302247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گرفتن فاشیا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3680451"/>
        <a:ext cx="5091860" cy="354637"/>
      </dsp:txXfrm>
    </dsp:sp>
    <dsp:sp modelId="{DA27A790-CAEB-4464-A5B3-4B017C92CB74}">
      <dsp:nvSpPr>
        <dsp:cNvPr id="0" name=""/>
        <dsp:cNvSpPr/>
      </dsp:nvSpPr>
      <dsp:spPr>
        <a:xfrm>
          <a:off x="5111045" y="3612140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>
              <a:solidFill>
                <a:schemeClr val="bg1"/>
              </a:solidFill>
              <a:cs typeface="B Lotus" panose="00000400000000000000" pitchFamily="2" charset="-78"/>
            </a:rPr>
            <a:t>کوخر</a:t>
          </a:r>
          <a:endParaRPr lang="en-US" sz="32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3636121"/>
        <a:ext cx="2827000" cy="443297"/>
      </dsp:txXfrm>
    </dsp:sp>
    <dsp:sp modelId="{A9530322-917F-4684-B91B-39F5D5DB6B1E}">
      <dsp:nvSpPr>
        <dsp:cNvPr id="0" name=""/>
        <dsp:cNvSpPr/>
      </dsp:nvSpPr>
      <dsp:spPr>
        <a:xfrm rot="16200000">
          <a:off x="2359018" y="1818070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گرفتن بافت سخت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4196274"/>
        <a:ext cx="5091860" cy="354637"/>
      </dsp:txXfrm>
    </dsp:sp>
    <dsp:sp modelId="{7D7B2865-B0D9-4CC5-BA4F-510410D75393}">
      <dsp:nvSpPr>
        <dsp:cNvPr id="0" name=""/>
        <dsp:cNvSpPr/>
      </dsp:nvSpPr>
      <dsp:spPr>
        <a:xfrm>
          <a:off x="5111045" y="4127963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>
              <a:solidFill>
                <a:schemeClr val="bg1"/>
              </a:solidFill>
              <a:cs typeface="B Lotus" panose="00000400000000000000" pitchFamily="2" charset="-78"/>
            </a:rPr>
            <a:t>کلی</a:t>
          </a:r>
          <a:endParaRPr lang="en-US" sz="32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4151944"/>
        <a:ext cx="2827000" cy="443297"/>
      </dsp:txXfrm>
    </dsp:sp>
    <dsp:sp modelId="{212CA329-EF2D-4280-8526-9B5037E4CAE1}">
      <dsp:nvSpPr>
        <dsp:cNvPr id="0" name=""/>
        <dsp:cNvSpPr/>
      </dsp:nvSpPr>
      <dsp:spPr>
        <a:xfrm rot="16200000">
          <a:off x="2359018" y="2333893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گرفتن بافت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4712097"/>
        <a:ext cx="5091860" cy="354637"/>
      </dsp:txXfrm>
    </dsp:sp>
    <dsp:sp modelId="{EDD735E9-B217-4449-A8B9-E9AE64B3CF4E}">
      <dsp:nvSpPr>
        <dsp:cNvPr id="0" name=""/>
        <dsp:cNvSpPr/>
      </dsp:nvSpPr>
      <dsp:spPr>
        <a:xfrm>
          <a:off x="5111045" y="4643786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>
              <a:solidFill>
                <a:schemeClr val="bg1"/>
              </a:solidFill>
              <a:cs typeface="B Lotus" panose="00000400000000000000" pitchFamily="2" charset="-78"/>
            </a:rPr>
            <a:t>پنست با و بی</a:t>
          </a:r>
          <a:endParaRPr lang="en-US" sz="32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4667767"/>
        <a:ext cx="2827000" cy="443297"/>
      </dsp:txXfrm>
    </dsp:sp>
    <dsp:sp modelId="{65D547E8-BF60-4FE2-8204-A824BACE18B2}">
      <dsp:nvSpPr>
        <dsp:cNvPr id="0" name=""/>
        <dsp:cNvSpPr/>
      </dsp:nvSpPr>
      <dsp:spPr>
        <a:xfrm rot="16200000">
          <a:off x="2359018" y="2849716"/>
          <a:ext cx="393007" cy="51110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r" defTabSz="12446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800" kern="1200" dirty="0">
              <a:solidFill>
                <a:schemeClr val="bg1"/>
              </a:solidFill>
              <a:cs typeface="B Lotus" panose="00000400000000000000" pitchFamily="2" charset="-78"/>
            </a:rPr>
            <a:t>برش بافت</a:t>
          </a:r>
          <a:endParaRPr lang="en-US" sz="2800" kern="1200" dirty="0">
            <a:solidFill>
              <a:schemeClr val="bg1"/>
            </a:solidFill>
            <a:cs typeface="B Lotus" panose="00000400000000000000" pitchFamily="2" charset="-78"/>
          </a:endParaRPr>
        </a:p>
      </dsp:txBody>
      <dsp:txXfrm rot="5400000">
        <a:off x="19185" y="5227920"/>
        <a:ext cx="5091860" cy="354637"/>
      </dsp:txXfrm>
    </dsp:sp>
    <dsp:sp modelId="{5B817E16-952C-4610-8709-CE5D462A1C9D}">
      <dsp:nvSpPr>
        <dsp:cNvPr id="0" name=""/>
        <dsp:cNvSpPr/>
      </dsp:nvSpPr>
      <dsp:spPr>
        <a:xfrm>
          <a:off x="5111045" y="5159609"/>
          <a:ext cx="2874962" cy="4912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>
              <a:solidFill>
                <a:schemeClr val="bg1"/>
              </a:solidFill>
              <a:cs typeface="B Lotus" panose="00000400000000000000" pitchFamily="2" charset="-78"/>
            </a:rPr>
            <a:t>قیچی متز و...</a:t>
          </a:r>
          <a:endParaRPr lang="en-US" sz="3200" kern="1200">
            <a:solidFill>
              <a:schemeClr val="bg1"/>
            </a:solidFill>
            <a:cs typeface="B Lotus" panose="00000400000000000000" pitchFamily="2" charset="-78"/>
          </a:endParaRPr>
        </a:p>
      </dsp:txBody>
      <dsp:txXfrm>
        <a:off x="5135026" y="5183590"/>
        <a:ext cx="2827000" cy="443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2AC1B-DCF2-4A75-B87C-49E95677FFDC}" type="datetimeFigureOut">
              <a:rPr lang="en-US" smtClean="0"/>
              <a:t>6/6/2026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2E87D-5E89-418A-9851-B6AE364AD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2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795E-BD80-44AE-B5D8-55153F0B73D6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43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0BF3-B5A1-4CD2-B298-8ED3B0E69E76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48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505CB-C545-460A-8CB8-68D3AC3F5F0A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93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ABD16-3174-4D39-B739-A6000E03640A}" type="datetime1">
              <a:rPr lang="en-US" smtClean="0"/>
              <a:t>6/6/2026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0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B202-19E4-4DA3-8C46-7889FC10B160}" type="datetime1">
              <a:rPr lang="en-US" smtClean="0"/>
              <a:t>6/6/2026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349D-47E5-450F-8D89-9E6B1A35D926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9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A388-D503-426C-9B41-78E7D3DFC533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6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1CE6E-B37C-4BD3-BCED-D6A4C0D00B65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55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112-BA44-4724-9CC8-1A4512B1758C}" type="datetime1">
              <a:rPr lang="en-US" smtClean="0"/>
              <a:t>6/6/2026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2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A41A-E93D-4FDA-A312-8A2481103599}" type="datetime1">
              <a:rPr lang="en-US" smtClean="0"/>
              <a:t>6/6/2026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04310-ECBA-4BE3-B20D-27BE5462537C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44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A7F53-F756-4358-AA37-09B5A6B90DA8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1063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F5AE7-081B-4B0F-A95B-774A43AB46B2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52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ED95-4E25-4BB8-AE98-B1FA517ED593}" type="datetime1">
              <a:rPr lang="en-US" smtClean="0"/>
              <a:t>6/6/2026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47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2AB7B-3F0C-41EE-B20C-0B7A8706E407}" type="datetime1">
              <a:rPr lang="en-US" smtClean="0"/>
              <a:t>6/6/2026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8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B2593-2018-4342-8A93-78DD3BDA1E3A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70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EDEA-BA2F-4557-A446-E199A91B8E3F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8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5E76D98-BE9C-4918-8CB9-0D6477B5355E}" type="datetime1">
              <a:rPr lang="en-US" smtClean="0"/>
              <a:t>6/6/2026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12A87-DCB6-4D5D-A017-3F18BEFB3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24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83ZY7AijFo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1E302-31CF-870D-F9B5-9ED4F283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بسم الله - ایران طرح">
            <a:extLst>
              <a:ext uri="{FF2B5EF4-FFF2-40B4-BE49-F238E27FC236}">
                <a16:creationId xmlns:a16="http://schemas.microsoft.com/office/drawing/2014/main" id="{F4F0A5C0-74A1-3C3E-034B-B509D83C8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315" y="1715628"/>
            <a:ext cx="4851194" cy="34267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E239A6-0950-6125-E29B-241CD0B5EE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377" y="496112"/>
            <a:ext cx="6215921" cy="1219516"/>
          </a:xfrm>
        </p:spPr>
        <p:txBody>
          <a:bodyPr>
            <a:normAutofit fontScale="90000"/>
          </a:bodyPr>
          <a:lstStyle/>
          <a:p>
            <a:r>
              <a:rPr lang="fa-IR" sz="8000" dirty="0">
                <a:latin typeface="Cinema" panose="01000500000000020002" pitchFamily="2" charset="-78"/>
                <a:cs typeface="Cinema" panose="01000500000000020002" pitchFamily="2" charset="-78"/>
              </a:rPr>
              <a:t>سیمپل نفرکتومی باز</a:t>
            </a:r>
            <a:endParaRPr lang="en-US" sz="8000" dirty="0">
              <a:latin typeface="Cinema" panose="01000500000000020002" pitchFamily="2" charset="-78"/>
              <a:cs typeface="Cinema" panose="01000500000000020002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15B5F6-E0EE-E863-A1E0-9D669F33C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716" y="1729117"/>
            <a:ext cx="4537970" cy="1699883"/>
          </a:xfrm>
        </p:spPr>
        <p:txBody>
          <a:bodyPr>
            <a:normAutofit/>
          </a:bodyPr>
          <a:lstStyle/>
          <a:p>
            <a:pPr algn="ctr" rtl="1"/>
            <a:r>
              <a:rPr lang="fa-IR" sz="2800" b="1" dirty="0">
                <a:latin typeface="Cinema" panose="01000500000000020002" pitchFamily="2" charset="-78"/>
                <a:cs typeface="B Koodak" panose="00000700000000000000" pitchFamily="2" charset="-78"/>
              </a:rPr>
              <a:t>بیمارستان هاشمی نژاد</a:t>
            </a:r>
            <a:endParaRPr lang="en-US" sz="2800" b="1" dirty="0">
              <a:latin typeface="Cinema" panose="01000500000000020002" pitchFamily="2" charset="-78"/>
              <a:cs typeface="B Koodak" panose="00000700000000000000" pitchFamily="2" charset="-78"/>
            </a:endParaRPr>
          </a:p>
          <a:p>
            <a:pPr algn="ctr" rtl="1"/>
            <a:r>
              <a:rPr lang="fa-IR" sz="2800" b="1" dirty="0">
                <a:latin typeface="Cinema" panose="01000500000000020002" pitchFamily="2" charset="-78"/>
                <a:cs typeface="B Koodak" panose="00000700000000000000" pitchFamily="2" charset="-78"/>
              </a:rPr>
              <a:t>جراح: آقای دکتر خالقیان</a:t>
            </a:r>
          </a:p>
          <a:p>
            <a:pPr algn="ctr" rtl="1"/>
            <a:r>
              <a:rPr lang="fa-IR" sz="2800" b="1" dirty="0">
                <a:latin typeface="Cinema" panose="01000500000000020002" pitchFamily="2" charset="-78"/>
                <a:cs typeface="B Koodak" panose="00000700000000000000" pitchFamily="2" charset="-78"/>
              </a:rPr>
              <a:t>شماره پرونده بیمار: 46 – 50 - 22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5429C0-A1EB-3EDC-C8D9-9C71998FF449}"/>
              </a:ext>
            </a:extLst>
          </p:cNvPr>
          <p:cNvSpPr txBox="1"/>
          <p:nvPr/>
        </p:nvSpPr>
        <p:spPr>
          <a:xfrm>
            <a:off x="1344558" y="4276565"/>
            <a:ext cx="4006484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a-IR" sz="4000" b="1" dirty="0">
                <a:latin typeface="Cinema" panose="01000500000000020002" pitchFamily="2" charset="-78"/>
                <a:cs typeface="B Koodak" panose="00000700000000000000" pitchFamily="2" charset="-78"/>
              </a:rPr>
              <a:t>نام دانشجو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inema" panose="01000500000000020002" pitchFamily="2" charset="-78"/>
              <a:ea typeface="+mn-ea"/>
              <a:cs typeface="B Koodak" panose="000007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FF95FA-F414-D76D-E08C-C8D21AAA29F9}"/>
              </a:ext>
            </a:extLst>
          </p:cNvPr>
          <p:cNvSpPr txBox="1"/>
          <p:nvPr/>
        </p:nvSpPr>
        <p:spPr>
          <a:xfrm>
            <a:off x="1145253" y="4938285"/>
            <a:ext cx="4405094" cy="894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inema" panose="01000500000000020002" pitchFamily="2" charset="-78"/>
                <a:ea typeface="+mn-ea"/>
                <a:cs typeface="B Koodak" panose="00000700000000000000" pitchFamily="2" charset="-78"/>
              </a:rPr>
              <a:t>کارشناسی - ترم 6</a:t>
            </a:r>
            <a:r>
              <a:rPr lang="fa-IR" sz="2400" b="1" dirty="0">
                <a:latin typeface="Cinema" panose="01000500000000020002" pitchFamily="2" charset="-78"/>
                <a:cs typeface="B Koodak" panose="00000700000000000000" pitchFamily="2" charset="-78"/>
              </a:rPr>
              <a:t> - ورودی 1402</a:t>
            </a:r>
            <a:endParaRPr kumimoji="0" lang="fa-I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inema" panose="01000500000000020002" pitchFamily="2" charset="-78"/>
              <a:ea typeface="+mn-ea"/>
              <a:cs typeface="B Koodak" panose="000007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inema" panose="01000500000000020002" pitchFamily="2" charset="-78"/>
                <a:ea typeface="+mn-ea"/>
                <a:cs typeface="B Koodak" panose="00000700000000000000" pitchFamily="2" charset="-78"/>
              </a:rPr>
              <a:t>28 مهر 1404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inema" panose="01000500000000020002" pitchFamily="2" charset="-78"/>
              <a:ea typeface="+mn-ea"/>
              <a:cs typeface="B Koodak" panose="00000700000000000000" pitchFamily="2" charset="-7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2EE99-60CC-DFC1-251F-DC146DBB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05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654" y="760248"/>
            <a:ext cx="9773344" cy="60977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8480" y="2000241"/>
            <a:ext cx="5786478" cy="242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5613" indent="45720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fa-IR" sz="2800" b="1" dirty="0">
                <a:solidFill>
                  <a:schemeClr val="bg2">
                    <a:lumMod val="40000"/>
                    <a:lumOff val="60000"/>
                  </a:schemeClr>
                </a:solidFill>
                <a:cs typeface="B Nazanin" pitchFamily="2" charset="-78"/>
              </a:rPr>
              <a:t>لینک فیلم جراحی باز نفرکتومی</a:t>
            </a:r>
          </a:p>
          <a:p>
            <a:pPr marL="455613" indent="45720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200" b="1" dirty="0">
                <a:solidFill>
                  <a:schemeClr val="bg2">
                    <a:lumMod val="20000"/>
                    <a:lumOff val="80000"/>
                  </a:schemeClr>
                </a:solidFill>
                <a:cs typeface="B Nazanin" pitchFamily="2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https://www.youtube.com/watch?v=A83ZY7AijFo</a:t>
            </a:r>
            <a:endParaRPr lang="en-US" sz="1200" b="1" dirty="0">
              <a:solidFill>
                <a:schemeClr val="bg2">
                  <a:lumMod val="20000"/>
                  <a:lumOff val="80000"/>
                </a:schemeClr>
              </a:solidFill>
              <a:cs typeface="B Nazanin" pitchFamily="2" charset="-78"/>
            </a:endParaRPr>
          </a:p>
          <a:p>
            <a:pPr marL="455613" indent="45720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fa-IR" sz="2400" b="1" dirty="0">
                <a:solidFill>
                  <a:schemeClr val="bg2">
                    <a:lumMod val="40000"/>
                    <a:lumOff val="60000"/>
                  </a:schemeClr>
                </a:solidFill>
                <a:cs typeface="B Nazanin" pitchFamily="2" charset="-78"/>
              </a:rPr>
              <a:t>لینک فیلم جراحی لاپاروسکوپی نفرکتومی</a:t>
            </a:r>
          </a:p>
          <a:p>
            <a:pPr marL="455613" indent="457200" algn="ctr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000" b="1" dirty="0">
                <a:solidFill>
                  <a:schemeClr val="bg2">
                    <a:lumMod val="20000"/>
                    <a:lumOff val="80000"/>
                  </a:schemeClr>
                </a:solidFill>
                <a:cs typeface="B Nazanin" pitchFamily="2" charset="-78"/>
              </a:rPr>
              <a:t>http://www.endourology.org.za/endourology-library/video/laparoscopic/laparoscopic-simple-nephrectomy</a:t>
            </a:r>
            <a:endParaRPr lang="fa-IR" sz="1000" b="1" dirty="0">
              <a:solidFill>
                <a:schemeClr val="bg2">
                  <a:lumMod val="20000"/>
                  <a:lumOff val="80000"/>
                </a:schemeClr>
              </a:solidFill>
              <a:cs typeface="B Nazanin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24100" y="214290"/>
            <a:ext cx="6615130" cy="1143000"/>
          </a:xfrm>
          <a:prstGeom prst="rect">
            <a:avLst/>
          </a:prstGeom>
        </p:spPr>
        <p:txBody>
          <a:bodyPr/>
          <a:lstStyle/>
          <a:p>
            <a:pPr algn="r" rtl="1">
              <a:spcBef>
                <a:spcPct val="0"/>
              </a:spcBef>
              <a:defRPr/>
            </a:pPr>
            <a:r>
              <a:rPr lang="fa-IR" sz="4600" dirty="0">
                <a:latin typeface="Calibri"/>
                <a:ea typeface="Calibri"/>
                <a:cs typeface="B Nazanin" pitchFamily="2" charset="-78"/>
              </a:rPr>
              <a:t>لینک تماشای فیلم های جراحی:</a:t>
            </a:r>
            <a:endParaRPr lang="en-US" sz="4600" dirty="0">
              <a:latin typeface="+mj-lt"/>
              <a:ea typeface="+mj-ea"/>
              <a:cs typeface="B Nazanin" pitchFamily="2" charset="-7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F67B4B-E4A4-2883-A744-AF9C77AD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F82BD-4344-9648-AB62-00103CAD9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8D527-A9F0-AA0D-EB07-99A215BFF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155" y="669262"/>
            <a:ext cx="4986727" cy="1451912"/>
          </a:xfrm>
        </p:spPr>
        <p:txBody>
          <a:bodyPr>
            <a:normAutofit/>
          </a:bodyPr>
          <a:lstStyle/>
          <a:p>
            <a:r>
              <a:rPr lang="fa-IR" sz="8000" dirty="0">
                <a:latin typeface="Cinema" panose="01000500000000020002" pitchFamily="2" charset="-78"/>
                <a:cs typeface="Cinema" panose="01000500000000020002" pitchFamily="2" charset="-78"/>
              </a:rPr>
              <a:t>تجهیزات </a:t>
            </a:r>
            <a:r>
              <a:rPr lang="fa-IR" sz="2400" dirty="0">
                <a:latin typeface="Cinema" panose="01000500000000020002" pitchFamily="2" charset="-78"/>
                <a:cs typeface="Cinema" panose="01000500000000020002" pitchFamily="2" charset="-78"/>
              </a:rPr>
              <a:t>(دستگاه ها)</a:t>
            </a:r>
            <a:endParaRPr lang="en-US" sz="8000" dirty="0">
              <a:latin typeface="Cinema" panose="01000500000000020002" pitchFamily="2" charset="-78"/>
              <a:cs typeface="Cinema" panose="01000500000000020002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69C22A-406A-70D2-D519-C865721733BE}"/>
              </a:ext>
            </a:extLst>
          </p:cNvPr>
          <p:cNvSpPr txBox="1"/>
          <p:nvPr/>
        </p:nvSpPr>
        <p:spPr>
          <a:xfrm>
            <a:off x="829455" y="2397948"/>
            <a:ext cx="450704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fa-IR" sz="3200" b="1" dirty="0">
                <a:cs typeface="B Lotus" panose="00000400000000000000" pitchFamily="2" charset="-78"/>
              </a:rPr>
              <a:t>دستگاه کوتر مونوپولار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fa-IR" sz="3200" b="1" dirty="0">
                <a:cs typeface="B Lotus" panose="00000400000000000000" pitchFamily="2" charset="-78"/>
              </a:rPr>
              <a:t>دستگاه لیگاشور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fa-IR" sz="3200" b="1" dirty="0">
                <a:cs typeface="B Lotus" panose="00000400000000000000" pitchFamily="2" charset="-78"/>
              </a:rPr>
              <a:t>دستگاه ساکشن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fa-IR" sz="3200" b="1" dirty="0">
                <a:cs typeface="B Lotus" panose="00000400000000000000" pitchFamily="2" charset="-78"/>
              </a:rPr>
              <a:t>چراغ سیالیتیک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6A04FB-DA41-8FA6-C6BD-18DE83BF0E86}"/>
              </a:ext>
            </a:extLst>
          </p:cNvPr>
          <p:cNvSpPr txBox="1"/>
          <p:nvPr/>
        </p:nvSpPr>
        <p:spPr>
          <a:xfrm>
            <a:off x="6445770" y="2397948"/>
            <a:ext cx="406493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B Lotus" panose="00000400000000000000" pitchFamily="2" charset="-78"/>
              </a:rPr>
              <a:t>پک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B Lotus" panose="00000400000000000000" pitchFamily="2" charset="-78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B Lotus" panose="00000400000000000000" pitchFamily="2" charset="-78"/>
              </a:rPr>
              <a:t>جنرال</a:t>
            </a: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B Lotus" panose="00000400000000000000" pitchFamily="2" charset="-78"/>
              </a:rPr>
              <a:t> بزرگ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fa-IR" sz="3200" b="1" dirty="0">
                <a:cs typeface="B Lotus" panose="00000400000000000000" pitchFamily="2" charset="-78"/>
              </a:rPr>
              <a:t>ست جنرال</a:t>
            </a:r>
          </a:p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fa-IR" sz="3200" b="1" dirty="0">
                <a:cs typeface="B Lotus" panose="00000400000000000000" pitchFamily="2" charset="-78"/>
              </a:rPr>
              <a:t>ست پرپ</a:t>
            </a:r>
            <a:endParaRPr lang="en-US" sz="3200" b="1" dirty="0">
              <a:cs typeface="B Lotus" panose="00000400000000000000" pitchFamily="2" charset="-78"/>
            </a:endParaRPr>
          </a:p>
          <a:p>
            <a:pPr marL="571500" marR="0" lvl="0" indent="-5715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B Lotus" panose="00000400000000000000" pitchFamily="2" charset="-78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334F55-1250-655C-13ED-9D2CD4171E2E}"/>
              </a:ext>
            </a:extLst>
          </p:cNvPr>
          <p:cNvSpPr txBox="1">
            <a:spLocks/>
          </p:cNvSpPr>
          <p:nvPr/>
        </p:nvSpPr>
        <p:spPr>
          <a:xfrm>
            <a:off x="6615658" y="669262"/>
            <a:ext cx="4986727" cy="1451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8000" dirty="0">
                <a:latin typeface="Cinema" panose="01000500000000020002" pitchFamily="2" charset="-78"/>
                <a:cs typeface="Cinema" panose="01000500000000020002" pitchFamily="2" charset="-78"/>
              </a:rPr>
              <a:t>ست و پک </a:t>
            </a:r>
            <a:endParaRPr lang="en-US" sz="8000" dirty="0">
              <a:latin typeface="Cinema" panose="01000500000000020002" pitchFamily="2" charset="-78"/>
              <a:cs typeface="Cinema" panose="01000500000000020002" pitchFamily="2" charset="-7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8D2A58-67DF-CD8D-7548-DD6B5002C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28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B875C-0112-193F-63C3-5CC1F457E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749BC-748A-7868-CCF3-5F752DAE9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199" y="129615"/>
            <a:ext cx="9224999" cy="1451912"/>
          </a:xfrm>
        </p:spPr>
        <p:txBody>
          <a:bodyPr>
            <a:normAutofit/>
          </a:bodyPr>
          <a:lstStyle/>
          <a:p>
            <a:pPr algn="ctr"/>
            <a:r>
              <a:rPr lang="fa-IR" sz="8000" dirty="0">
                <a:latin typeface="Cinema" panose="01000500000000020002" pitchFamily="2" charset="-78"/>
                <a:cs typeface="Cinema" panose="01000500000000020002" pitchFamily="2" charset="-78"/>
              </a:rPr>
              <a:t>لوازم و مصرفی ها</a:t>
            </a:r>
            <a:endParaRPr lang="en-US" sz="8000" dirty="0">
              <a:latin typeface="Cinema" panose="01000500000000020002" pitchFamily="2" charset="-78"/>
              <a:cs typeface="Cinema" panose="01000500000000020002" pitchFamily="2" charset="-78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F8E0888C-A173-A091-3491-519FA96D58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9718887"/>
              </p:ext>
            </p:extLst>
          </p:nvPr>
        </p:nvGraphicFramePr>
        <p:xfrm>
          <a:off x="1219199" y="1813810"/>
          <a:ext cx="9587194" cy="4302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E5CB84-486C-9802-6D98-A343AF52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4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F0B13-D773-70EE-2B23-8DE23F5FA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BFEF7-2943-981D-BC6B-DAA8E393D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199" y="129615"/>
            <a:ext cx="9224999" cy="1451912"/>
          </a:xfrm>
        </p:spPr>
        <p:txBody>
          <a:bodyPr>
            <a:normAutofit/>
          </a:bodyPr>
          <a:lstStyle/>
          <a:p>
            <a:pPr algn="ctr"/>
            <a:r>
              <a:rPr lang="fa-IR" sz="8000" dirty="0">
                <a:latin typeface="Cinema" panose="01000500000000020002" pitchFamily="2" charset="-78"/>
                <a:cs typeface="Cinema" panose="01000500000000020002" pitchFamily="2" charset="-78"/>
              </a:rPr>
              <a:t>لوازم و مصرفی ها</a:t>
            </a:r>
            <a:endParaRPr lang="en-US" sz="8000" dirty="0">
              <a:latin typeface="Cinema" panose="01000500000000020002" pitchFamily="2" charset="-78"/>
              <a:cs typeface="Cinema" panose="01000500000000020002" pitchFamily="2" charset="-78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B76F12B-605F-541C-1EE8-6BE676E299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108517"/>
              </p:ext>
            </p:extLst>
          </p:nvPr>
        </p:nvGraphicFramePr>
        <p:xfrm>
          <a:off x="1809863" y="1806380"/>
          <a:ext cx="8634335" cy="4564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CF28C5-C04F-103E-E28A-548E995EE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8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A60A9-B59A-D46E-581A-BA3905A1F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8BE7F-F22E-C54E-8413-BE738D304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249537"/>
            <a:ext cx="9224999" cy="1451912"/>
          </a:xfrm>
        </p:spPr>
        <p:txBody>
          <a:bodyPr>
            <a:normAutofit/>
          </a:bodyPr>
          <a:lstStyle/>
          <a:p>
            <a:pPr algn="ctr"/>
            <a:r>
              <a:rPr lang="fa-IR" sz="8000" dirty="0">
                <a:latin typeface="Cinema" panose="01000500000000020002" pitchFamily="2" charset="-78"/>
                <a:cs typeface="Cinema" panose="01000500000000020002" pitchFamily="2" charset="-78"/>
              </a:rPr>
              <a:t>لوازم و مصرفی ها</a:t>
            </a:r>
            <a:endParaRPr lang="en-US" sz="8000" dirty="0">
              <a:latin typeface="Cinema" panose="01000500000000020002" pitchFamily="2" charset="-78"/>
              <a:cs typeface="Cinema" panose="01000500000000020002" pitchFamily="2" charset="-78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C195497-F25D-4BE6-3512-35D0D821BB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7959010"/>
              </p:ext>
            </p:extLst>
          </p:nvPr>
        </p:nvGraphicFramePr>
        <p:xfrm>
          <a:off x="909403" y="1738990"/>
          <a:ext cx="9883515" cy="450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027226-BC3F-39B4-31F4-2056FF534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397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D0125-3A53-6E6D-0743-0361002AA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0B137-3EF3-E00B-A73C-850D1EBBF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249537"/>
            <a:ext cx="9224999" cy="1451912"/>
          </a:xfrm>
        </p:spPr>
        <p:txBody>
          <a:bodyPr>
            <a:normAutofit/>
          </a:bodyPr>
          <a:lstStyle/>
          <a:p>
            <a:pPr algn="ctr"/>
            <a:r>
              <a:rPr lang="fa-IR" sz="8000" dirty="0">
                <a:latin typeface="Cinema" panose="01000500000000020002" pitchFamily="2" charset="-78"/>
                <a:cs typeface="Cinema" panose="01000500000000020002" pitchFamily="2" charset="-78"/>
              </a:rPr>
              <a:t>لوازم و مصرفی ها</a:t>
            </a:r>
            <a:endParaRPr lang="en-US" sz="8000" dirty="0">
              <a:latin typeface="Cinema" panose="01000500000000020002" pitchFamily="2" charset="-78"/>
              <a:cs typeface="Cinema" panose="01000500000000020002" pitchFamily="2" charset="-78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C4FBCB4-DB61-5E60-BDC5-42902D6DD2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3275666"/>
              </p:ext>
            </p:extLst>
          </p:nvPr>
        </p:nvGraphicFramePr>
        <p:xfrm>
          <a:off x="1390962" y="1904948"/>
          <a:ext cx="9851661" cy="4118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BAB57-E95A-D3B7-D88A-260D112B0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01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8EF39-8AE6-D31F-79EF-62C86C94F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10103B-7B65-3E93-672B-6BC22522BEDD}"/>
              </a:ext>
            </a:extLst>
          </p:cNvPr>
          <p:cNvSpPr txBox="1"/>
          <p:nvPr/>
        </p:nvSpPr>
        <p:spPr>
          <a:xfrm>
            <a:off x="2818151" y="448829"/>
            <a:ext cx="61159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7200" b="1" dirty="0">
                <a:latin typeface="Cinema" panose="01000500000000020002" pitchFamily="2" charset="-78"/>
                <a:cs typeface="Cinema" panose="01000500000000020002" pitchFamily="2" charset="-78"/>
              </a:rPr>
              <a:t>مراقبت های جراحی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6FE3CB8-48A2-343F-EA37-4BD39D9ADD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6315801"/>
              </p:ext>
            </p:extLst>
          </p:nvPr>
        </p:nvGraphicFramePr>
        <p:xfrm>
          <a:off x="2955560" y="2073745"/>
          <a:ext cx="6280880" cy="2710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E859C-649C-B000-4CB4-021C985FF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71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BA981-DE07-C336-92B5-A8F074C7D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DAE732-8C2A-A9E0-8945-F5FB568128A1}"/>
              </a:ext>
            </a:extLst>
          </p:cNvPr>
          <p:cNvSpPr txBox="1"/>
          <p:nvPr/>
        </p:nvSpPr>
        <p:spPr>
          <a:xfrm>
            <a:off x="3702569" y="187377"/>
            <a:ext cx="41035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4800" b="1" dirty="0">
                <a:latin typeface="Cinema" panose="01000500000000020002" pitchFamily="2" charset="-78"/>
                <a:cs typeface="Cinema" panose="01000500000000020002" pitchFamily="2" charset="-78"/>
              </a:rPr>
              <a:t>ابزار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348FFFE-75D5-FB5B-D370-3FD8DAEF3A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2419213"/>
              </p:ext>
            </p:extLst>
          </p:nvPr>
        </p:nvGraphicFramePr>
        <p:xfrm>
          <a:off x="1738859" y="1032407"/>
          <a:ext cx="7986008" cy="5652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BE019E-6C06-5502-EDA5-AD49A7AF9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52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0D725E5-9A0F-5A56-B7CA-6CFC16446BC0}"/>
              </a:ext>
            </a:extLst>
          </p:cNvPr>
          <p:cNvSpPr txBox="1"/>
          <p:nvPr/>
        </p:nvSpPr>
        <p:spPr>
          <a:xfrm>
            <a:off x="1678898" y="345043"/>
            <a:ext cx="82077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3200" b="1" dirty="0">
                <a:latin typeface="Cinema" panose="01000500000000020002" pitchFamily="2" charset="-78"/>
                <a:cs typeface="Cinema" panose="01000500000000020002" pitchFamily="2" charset="-78"/>
              </a:rPr>
              <a:t>عکسی واقعی  از نحوه  چینش میز  اصلی– ست نفرکتومی  </a:t>
            </a:r>
          </a:p>
        </p:txBody>
      </p:sp>
      <p:pic>
        <p:nvPicPr>
          <p:cNvPr id="4" name="Picture 3" descr="A group of surgical instruments">
            <a:extLst>
              <a:ext uri="{FF2B5EF4-FFF2-40B4-BE49-F238E27FC236}">
                <a16:creationId xmlns:a16="http://schemas.microsoft.com/office/drawing/2014/main" id="{A8C44039-AF7F-3F75-BF83-CA92A80DD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32" y="1083707"/>
            <a:ext cx="7239000" cy="5429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6FBEF4-C5B9-B93B-9F2A-BF7C09F64638}"/>
              </a:ext>
            </a:extLst>
          </p:cNvPr>
          <p:cNvSpPr txBox="1"/>
          <p:nvPr/>
        </p:nvSpPr>
        <p:spPr>
          <a:xfrm>
            <a:off x="8374743" y="1289953"/>
            <a:ext cx="295860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پنس شان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گلی پات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مونته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ریترکتور </a:t>
            </a:r>
            <a:r>
              <a:rPr lang="en-US" sz="2000" dirty="0">
                <a:latin typeface="Aptos" panose="02110004020202020204"/>
                <a:cs typeface="B Lotus" panose="00000400000000000000" pitchFamily="2" charset="-78"/>
              </a:rPr>
              <a:t>Volkman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اکارتور سن میلر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اکارتور چنگکی خودکار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ببکاک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آلیس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سوزنگیر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کلمپ استریت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پنست بی دندانه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قیچی متز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قیچی مایو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آدسون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دسته بیستوری</a:t>
            </a: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سرساکشن فرایزر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9F34F5-4E89-CAC9-A0D0-10024E8E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63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FF2C3-AE0D-402F-71D1-F62AA87AA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F07E02-0B83-8625-BDBF-D12970CDEC23}"/>
              </a:ext>
            </a:extLst>
          </p:cNvPr>
          <p:cNvSpPr txBox="1"/>
          <p:nvPr/>
        </p:nvSpPr>
        <p:spPr>
          <a:xfrm>
            <a:off x="1139253" y="375024"/>
            <a:ext cx="9092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3600" b="1" dirty="0">
                <a:latin typeface="Cinema" panose="01000500000000020002" pitchFamily="2" charset="-78"/>
                <a:cs typeface="Cinema" panose="01000500000000020002" pitchFamily="2" charset="-78"/>
              </a:rPr>
              <a:t>عکسی واقعی  از نحوه  چینش میز مایو – ست نفرکتومی  </a:t>
            </a:r>
          </a:p>
        </p:txBody>
      </p:sp>
      <p:pic>
        <p:nvPicPr>
          <p:cNvPr id="3" name="Picture 2" descr="A group of surgical instruments">
            <a:extLst>
              <a:ext uri="{FF2B5EF4-FFF2-40B4-BE49-F238E27FC236}">
                <a16:creationId xmlns:a16="http://schemas.microsoft.com/office/drawing/2014/main" id="{1BC287BF-E91B-D766-BC62-4927E10C8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9319"/>
            <a:ext cx="6450339" cy="4810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595B98-38DD-2F5E-86A3-8DAF10E67CBF}"/>
              </a:ext>
            </a:extLst>
          </p:cNvPr>
          <p:cNvSpPr txBox="1"/>
          <p:nvPr/>
        </p:nvSpPr>
        <p:spPr>
          <a:xfrm>
            <a:off x="9261958" y="1790871"/>
            <a:ext cx="275355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آدسون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هموستات استریت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هموستات کرو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بنگولا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اکارتور </a:t>
            </a:r>
            <a:r>
              <a:rPr lang="en-US" sz="2000" dirty="0">
                <a:latin typeface="Aptos" panose="02110004020202020204"/>
                <a:cs typeface="B Lotus" panose="00000400000000000000" pitchFamily="2" charset="-78"/>
              </a:rPr>
              <a:t>Gelpi</a:t>
            </a:r>
            <a:endParaRPr lang="fa-IR" sz="2000" dirty="0">
              <a:latin typeface="Aptos" panose="02110004020202020204"/>
              <a:cs typeface="B Lotus" panose="00000400000000000000" pitchFamily="2" charset="-78"/>
            </a:endParaRP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دوبیکی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متز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اکارتور </a:t>
            </a:r>
            <a:r>
              <a:rPr lang="en-US" sz="2000" dirty="0">
                <a:latin typeface="Aptos" panose="02110004020202020204"/>
                <a:cs typeface="B Lotus" panose="00000400000000000000" pitchFamily="2" charset="-78"/>
              </a:rPr>
              <a:t>US</a:t>
            </a: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 آرمی نیوی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رایت انگل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سرساکشن پوول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D11B2-F89E-5BE3-8740-3F3CF2A3B390}"/>
              </a:ext>
            </a:extLst>
          </p:cNvPr>
          <p:cNvSpPr txBox="1"/>
          <p:nvPr/>
        </p:nvSpPr>
        <p:spPr>
          <a:xfrm>
            <a:off x="6479369" y="1790871"/>
            <a:ext cx="275355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قیچی نخ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پنس رینگ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ببکاک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پنست بی دندانه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اکارتور چنگکی خودکار</a:t>
            </a:r>
          </a:p>
          <a:p>
            <a:pPr marL="457200" marR="0" lvl="0" indent="-4572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11"/>
              <a:tabLst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پنست با دندانه</a:t>
            </a:r>
          </a:p>
          <a:p>
            <a:pPr marL="457200" lvl="0" indent="-457200" algn="r" defTabSz="914400" rtl="1">
              <a:buFont typeface="+mj-lt"/>
              <a:buAutoNum type="arabicPeriod" startAt="11"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اکارتور</a:t>
            </a:r>
            <a:r>
              <a:rPr lang="en-US" sz="2000" dirty="0" err="1">
                <a:latin typeface="Aptos" panose="02110004020202020204"/>
                <a:cs typeface="B Lotus" panose="00000400000000000000" pitchFamily="2" charset="-78"/>
              </a:rPr>
              <a:t>Goelet</a:t>
            </a:r>
            <a:r>
              <a:rPr lang="en-US" sz="2000" dirty="0">
                <a:latin typeface="Aptos" panose="02110004020202020204"/>
                <a:cs typeface="B Lotus" panose="00000400000000000000" pitchFamily="2" charset="-78"/>
              </a:rPr>
              <a:t> </a:t>
            </a:r>
            <a:endParaRPr lang="fa-IR" sz="2000" dirty="0">
              <a:latin typeface="Aptos" panose="02110004020202020204"/>
              <a:cs typeface="B Lotus" panose="00000400000000000000" pitchFamily="2" charset="-78"/>
            </a:endParaRPr>
          </a:p>
          <a:p>
            <a:pPr marL="457200" lvl="0" indent="-457200" algn="r" defTabSz="914400" rtl="1">
              <a:buFont typeface="+mj-lt"/>
              <a:buAutoNum type="arabicPeriod" startAt="11"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اکارتور سن میلر</a:t>
            </a:r>
          </a:p>
          <a:p>
            <a:pPr marL="457200" lvl="0" indent="-457200" algn="r" defTabSz="914400" rtl="1">
              <a:buFont typeface="+mj-lt"/>
              <a:buAutoNum type="arabicPeriod" startAt="11"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دسته بیستوری</a:t>
            </a:r>
          </a:p>
          <a:p>
            <a:pPr marL="457200" lvl="0" indent="-457200" algn="r" defTabSz="914400" rtl="1">
              <a:buFont typeface="+mj-lt"/>
              <a:buAutoNum type="arabicPeriod" startAt="11"/>
              <a:defRPr/>
            </a:pPr>
            <a:r>
              <a:rPr lang="fa-IR" sz="2000" dirty="0">
                <a:latin typeface="Aptos" panose="02110004020202020204"/>
                <a:cs typeface="B Lotus" panose="00000400000000000000" pitchFamily="2" charset="-78"/>
              </a:rPr>
              <a:t>سرساکشن یانکوئر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229017-3BC5-D289-EECB-57AB89F8B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48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81767-304C-1450-6B92-936F1590E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BF095B-0B85-2318-CC5A-FD67B902FCCD}"/>
              </a:ext>
            </a:extLst>
          </p:cNvPr>
          <p:cNvSpPr txBox="1"/>
          <p:nvPr/>
        </p:nvSpPr>
        <p:spPr>
          <a:xfrm>
            <a:off x="3672589" y="448829"/>
            <a:ext cx="41035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4800" b="1" dirty="0">
                <a:latin typeface="Cinema" panose="01000500000000020002" pitchFamily="2" charset="-78"/>
                <a:cs typeface="Cinema" panose="01000500000000020002" pitchFamily="2" charset="-78"/>
              </a:rPr>
              <a:t>احتیاطات جراحی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6C23E4-BD62-30D9-E4CC-CBC9B7C4F99D}"/>
              </a:ext>
            </a:extLst>
          </p:cNvPr>
          <p:cNvSpPr txBox="1"/>
          <p:nvPr/>
        </p:nvSpPr>
        <p:spPr>
          <a:xfrm>
            <a:off x="1543987" y="1874728"/>
            <a:ext cx="7701195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3600" b="1" dirty="0">
                <a:cs typeface="B Lotus" panose="00000400000000000000" pitchFamily="2" charset="-78"/>
              </a:rPr>
              <a:t>خطای احتمالی در حین عمل:</a:t>
            </a:r>
          </a:p>
          <a:p>
            <a:pPr marL="914400" lvl="1" indent="-457200" algn="r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آسیب عصب سابکوستال</a:t>
            </a:r>
            <a:endParaRPr lang="en-US" sz="2800" b="1" dirty="0">
              <a:cs typeface="B Lotus" panose="00000400000000000000" pitchFamily="2" charset="-78"/>
            </a:endParaRPr>
          </a:p>
          <a:p>
            <a:pPr marL="914400" lvl="1" indent="-457200" algn="r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آسیب دیافراگم</a:t>
            </a:r>
            <a:endParaRPr lang="en-US" sz="2800" b="1" dirty="0">
              <a:cs typeface="B Lotus" panose="00000400000000000000" pitchFamily="2" charset="-78"/>
            </a:endParaRPr>
          </a:p>
          <a:p>
            <a:pPr marL="914400" lvl="1" indent="-457200" algn="r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اوزینگ</a:t>
            </a:r>
            <a:endParaRPr lang="en-US" sz="2800" b="1" dirty="0">
              <a:cs typeface="B Lotus" panose="00000400000000000000" pitchFamily="2" charset="-78"/>
            </a:endParaRPr>
          </a:p>
          <a:p>
            <a:pPr marL="914400" lvl="1" indent="-457200" algn="r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باز شدن استیچ ها</a:t>
            </a:r>
            <a:endParaRPr lang="en-US" sz="2800" b="1" dirty="0">
              <a:cs typeface="B Lotus" panose="00000400000000000000" pitchFamily="2" charset="-78"/>
            </a:endParaRPr>
          </a:p>
          <a:p>
            <a:pPr marL="914400" lvl="1" indent="-457200" algn="r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هماتوم</a:t>
            </a:r>
            <a:endParaRPr lang="en-US" sz="2800" b="1" dirty="0">
              <a:cs typeface="B Lotus" panose="00000400000000000000" pitchFamily="2" charset="-78"/>
            </a:endParaRPr>
          </a:p>
          <a:p>
            <a:pPr marL="914400" lvl="1" indent="-457200" algn="r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فشار به بافت های شکمی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8F59F1-7BD4-CC71-B116-82DFFE609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31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1F57C-51CB-7191-5BE1-79609A34E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627E94-3C66-AEBE-E51B-AAFD808FD5F2}"/>
              </a:ext>
            </a:extLst>
          </p:cNvPr>
          <p:cNvSpPr txBox="1"/>
          <p:nvPr/>
        </p:nvSpPr>
        <p:spPr>
          <a:xfrm>
            <a:off x="3702569" y="268947"/>
            <a:ext cx="41035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4800" b="1" dirty="0">
                <a:latin typeface="Cinema" panose="01000500000000020002" pitchFamily="2" charset="-78"/>
                <a:cs typeface="Cinema" panose="01000500000000020002" pitchFamily="2" charset="-78"/>
              </a:rPr>
              <a:t>مراحل جراحی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3579B5-B46D-2A03-B983-E37E9340913D}"/>
              </a:ext>
            </a:extLst>
          </p:cNvPr>
          <p:cNvSpPr txBox="1"/>
          <p:nvPr/>
        </p:nvSpPr>
        <p:spPr>
          <a:xfrm>
            <a:off x="1098654" y="1099944"/>
            <a:ext cx="9994691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بیمار توسط نیروهای خدمات روی برانکارد وارد اتاق عمل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نام، اطلاعات جراحی و رزرو خون بیمار توسط سیرکولر و تکنسین بیهوشی کنترل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بیمار روی تخت جراحی منتقل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بیمار در پوزیشن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سوپاین</a:t>
            </a:r>
            <a:r>
              <a:rPr lang="fa-IR" sz="2800" b="1" dirty="0">
                <a:cs typeface="B Lotus" panose="00000400000000000000" pitchFamily="2" charset="-78"/>
              </a:rPr>
              <a:t> توسط متخصص بیهوشی </a:t>
            </a:r>
            <a:r>
              <a:rPr lang="en-US" sz="2800" b="1" dirty="0">
                <a:cs typeface="B Lotus" panose="00000400000000000000" pitchFamily="2" charset="-78"/>
              </a:rPr>
              <a:t> GA</a:t>
            </a:r>
            <a:r>
              <a:rPr lang="fa-IR" sz="2800" b="1" dirty="0">
                <a:cs typeface="B Lotus" panose="00000400000000000000" pitchFamily="2" charset="-78"/>
              </a:rPr>
              <a:t>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بیمار سونداژ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بیمار توسط کمک جراح و نیروهای خدمات و کادر بیهوشی در پوزیشن لترال راست قرار گرفت. بین پاهای بیمار یک بالش گذاشته شد و یک عدد رول در زیر هیپ بیمار قرار داده شد تا ناحیه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فلانک</a:t>
            </a:r>
            <a:r>
              <a:rPr lang="fa-IR" sz="2800" b="1" dirty="0">
                <a:cs typeface="B Lotus" panose="00000400000000000000" pitchFamily="2" charset="-78"/>
              </a:rPr>
              <a:t> چپ بیمار بالا بیاید.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بیمار با چسب لوکوپلاست از ناحیه هیپ محکم به تخت متصل شد. 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ناحیه فلانک بیمار با بتادین قهوه ای توسط کمک جراح در دو مرحله پرپ اولیه شد. ناحیه پرپ با شان استریل خشک شد.سپس با بتادین سبز پرپ ثانویه انجام شد.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3BF6E6-C745-2222-E4C9-11F07FDD5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4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RS\Desktop\176245_2_En_6_Fig1_HTML.png">
            <a:extLst>
              <a:ext uri="{FF2B5EF4-FFF2-40B4-BE49-F238E27FC236}">
                <a16:creationId xmlns:a16="http://schemas.microsoft.com/office/drawing/2014/main" id="{3F1FF566-1078-44F1-C8D2-D9C6EE14A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2798" y="1658635"/>
            <a:ext cx="8239961" cy="35407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A41C54-D82B-7987-44E6-3F3F8256D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80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3F806-2DE4-3FF4-0915-1C87FFAB4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50D6AE-E9DE-4B39-026E-4AD315BDF0E0}"/>
              </a:ext>
            </a:extLst>
          </p:cNvPr>
          <p:cNvSpPr txBox="1"/>
          <p:nvPr/>
        </p:nvSpPr>
        <p:spPr>
          <a:xfrm>
            <a:off x="239843" y="1099944"/>
            <a:ext cx="1133256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بیمار درپ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یک عدد برش 18 سانتی در ناحیه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فلانک</a:t>
            </a:r>
            <a:r>
              <a:rPr lang="fa-IR" sz="2800" b="1" dirty="0">
                <a:cs typeface="B Lotus" panose="00000400000000000000" pitchFamily="2" charset="-78"/>
              </a:rPr>
              <a:t> چپ بیمار بین دنده های 10 و 11 با بیستوری 10 زده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زیرجلد بیمار با کوتر باز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عضلات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لاتیسموس دورسی</a:t>
            </a:r>
            <a:r>
              <a:rPr lang="fa-IR" sz="2800" b="1" dirty="0">
                <a:cs typeface="B Lotus" panose="00000400000000000000" pitchFamily="2" charset="-78"/>
              </a:rPr>
              <a:t>،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مایل خارجی </a:t>
            </a:r>
            <a:r>
              <a:rPr lang="fa-IR" sz="2800" b="1" dirty="0">
                <a:cs typeface="B Lotus" panose="00000400000000000000" pitchFamily="2" charset="-78"/>
              </a:rPr>
              <a:t>و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مایل داخلی </a:t>
            </a:r>
            <a:r>
              <a:rPr lang="fa-IR" sz="2800" b="1" dirty="0">
                <a:cs typeface="B Lotus" panose="00000400000000000000" pitchFamily="2" charset="-78"/>
              </a:rPr>
              <a:t>شکم با کوتر برش داده شدند.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هموستاز با کوتر برقرار گردید.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عروق و اعصاب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ساب کوستال </a:t>
            </a:r>
            <a:r>
              <a:rPr lang="fa-IR" sz="2800" b="1" dirty="0">
                <a:cs typeface="B Lotus" panose="00000400000000000000" pitchFamily="2" charset="-78"/>
              </a:rPr>
              <a:t>مشخص و کنار زده شدند.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فاشیای توراکولومبار </a:t>
            </a:r>
            <a:r>
              <a:rPr lang="fa-IR" sz="2800" b="1" dirty="0">
                <a:cs typeface="B Lotus" panose="00000400000000000000" pitchFamily="2" charset="-78"/>
              </a:rPr>
              <a:t>با بیستوری 10 باز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فاشیای ژروتا </a:t>
            </a:r>
            <a:r>
              <a:rPr lang="fa-IR" sz="2800" b="1" dirty="0">
                <a:cs typeface="B Lotus" panose="00000400000000000000" pitchFamily="2" charset="-78"/>
              </a:rPr>
              <a:t>باز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پدیکل کلیوی با انگشت و به طریق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بلانت دایسکشن </a:t>
            </a:r>
            <a:r>
              <a:rPr lang="fa-IR" sz="2800" b="1" dirty="0">
                <a:cs typeface="B Lotus" panose="00000400000000000000" pitchFamily="2" charset="-78"/>
              </a:rPr>
              <a:t>از بافت های قدامی و خلفی آزاد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چربی دور کلیه و غده آدرنال به کمک متز جدا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حالب با دو عدد کلمپ مایو کلمپ شد سپس با ویکریل 2/0 لیگاتور شده و با قیچی متز جدا شد.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95A86B-7038-CF84-1158-50AD255F7043}"/>
              </a:ext>
            </a:extLst>
          </p:cNvPr>
          <p:cNvSpPr txBox="1"/>
          <p:nvPr/>
        </p:nvSpPr>
        <p:spPr>
          <a:xfrm>
            <a:off x="3049250" y="268947"/>
            <a:ext cx="6093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inema" panose="01000500000000020002" pitchFamily="2" charset="-78"/>
                <a:ea typeface="+mn-ea"/>
                <a:cs typeface="Cinema" panose="01000500000000020002" pitchFamily="2" charset="-78"/>
              </a:rPr>
              <a:t>مراحل جراحی </a:t>
            </a: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inema" panose="01000500000000020002" pitchFamily="2" charset="-78"/>
                <a:ea typeface="+mn-ea"/>
                <a:cs typeface="Cinema" panose="01000500000000020002" pitchFamily="2" charset="-78"/>
              </a:rPr>
              <a:t>(ادامه)</a:t>
            </a:r>
            <a:endParaRPr kumimoji="0" lang="fa-IR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inema" panose="01000500000000020002" pitchFamily="2" charset="-78"/>
              <a:ea typeface="+mn-ea"/>
              <a:cs typeface="Cinema" panose="01000500000000020002" pitchFamily="2" charset="-7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58A44D-E776-DB7B-5FB5-EC03F3E11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78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RS\Desktop\download.jpg">
            <a:extLst>
              <a:ext uri="{FF2B5EF4-FFF2-40B4-BE49-F238E27FC236}">
                <a16:creationId xmlns:a16="http://schemas.microsoft.com/office/drawing/2014/main" id="{9556F31B-0885-1363-74CB-81E473279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0730" y="1644956"/>
            <a:ext cx="4535750" cy="3882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 descr="C:\Users\MRS\Desktop\978-3-642-20641-2_133_Fig4_HTML.png">
            <a:extLst>
              <a:ext uri="{FF2B5EF4-FFF2-40B4-BE49-F238E27FC236}">
                <a16:creationId xmlns:a16="http://schemas.microsoft.com/office/drawing/2014/main" id="{50A41A77-DBC0-8A5D-BA68-B0505F0DC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5356" y="1760647"/>
            <a:ext cx="5235160" cy="37667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0E8B50-CA0B-0ADE-F26F-EC0BEC05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46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RS\Desktop\unnamed.jpg">
            <a:extLst>
              <a:ext uri="{FF2B5EF4-FFF2-40B4-BE49-F238E27FC236}">
                <a16:creationId xmlns:a16="http://schemas.microsoft.com/office/drawing/2014/main" id="{5B9BC64D-5A7A-9EB9-0E72-9A4D768BA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4704" y="834315"/>
            <a:ext cx="6919158" cy="51893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DDCBBE-6002-2FEE-5595-FACAB475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53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523D2-638F-FA15-43DD-3635914A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E038C3-4F90-2483-FE66-C41DCDC5DE35}"/>
              </a:ext>
            </a:extLst>
          </p:cNvPr>
          <p:cNvSpPr txBox="1"/>
          <p:nvPr/>
        </p:nvSpPr>
        <p:spPr>
          <a:xfrm>
            <a:off x="929390" y="1279826"/>
            <a:ext cx="1005340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شریان</a:t>
            </a:r>
            <a:r>
              <a:rPr lang="fa-IR" sz="2800" b="1" dirty="0">
                <a:cs typeface="B Lotus" panose="00000400000000000000" pitchFamily="2" charset="-78"/>
              </a:rPr>
              <a:t> کلیوی به کمک نخ غیر قابل جذب ضخیم در دو نقطه لیگاتور و بریده شد. سپس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ورید</a:t>
            </a:r>
            <a:r>
              <a:rPr lang="fa-IR" sz="2800" b="1" dirty="0">
                <a:cs typeface="B Lotus" panose="00000400000000000000" pitchFamily="2" charset="-78"/>
              </a:rPr>
              <a:t> به همین طریق بریده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به این ترتیب تمامی اتصالات کلیه آزاد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کلیه به آرامی خارج و تحویل سیرکولر داده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هموستاز نهایی برقرار گردید.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شمارش ابزار و گاز ها انجام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یک درن </a:t>
            </a:r>
            <a:r>
              <a:rPr lang="fa-IR" sz="2800" b="1" dirty="0">
                <a:solidFill>
                  <a:srgbClr val="FFC000"/>
                </a:solidFill>
                <a:cs typeface="B Lotus" panose="00000400000000000000" pitchFamily="2" charset="-78"/>
              </a:rPr>
              <a:t>پن رز </a:t>
            </a:r>
            <a:r>
              <a:rPr lang="fa-IR" sz="2800" b="1" dirty="0">
                <a:cs typeface="B Lotus" panose="00000400000000000000" pitchFamily="2" charset="-78"/>
              </a:rPr>
              <a:t>پهن در ناحیه جراحی قرار داده شد و با سیلک 2/0 کات روی پوست فیکس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فاشیای ژروتا با ویکریل صفر بسته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فاشیای جداره شکم بیمار به کمک نایلون 1 لوپ به صورت دوطرفه دوخته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زیرجلد بیمار با نخ ویکریل 2/0 به صورت اینتراپتد دوخته شد.</a:t>
            </a:r>
          </a:p>
          <a:p>
            <a:pPr marL="914400" lvl="1" indent="-457200" algn="r" rtl="1">
              <a:buFont typeface="Arial" panose="020B0604020202020204" pitchFamily="34" charset="0"/>
              <a:buChar char="•"/>
            </a:pPr>
            <a:endParaRPr lang="fa-IR" sz="2800" b="1" dirty="0">
              <a:cs typeface="B Lotus" panose="000004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E21B87-30A3-D3F9-29B5-2636D8DAB56E}"/>
              </a:ext>
            </a:extLst>
          </p:cNvPr>
          <p:cNvSpPr txBox="1"/>
          <p:nvPr/>
        </p:nvSpPr>
        <p:spPr>
          <a:xfrm>
            <a:off x="3049250" y="315195"/>
            <a:ext cx="6093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inema" panose="01000500000000020002" pitchFamily="2" charset="-78"/>
                <a:ea typeface="+mn-ea"/>
                <a:cs typeface="Cinema" panose="01000500000000020002" pitchFamily="2" charset="-78"/>
              </a:rPr>
              <a:t>مراحل جراحی </a:t>
            </a: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inema" panose="01000500000000020002" pitchFamily="2" charset="-78"/>
                <a:ea typeface="+mn-ea"/>
                <a:cs typeface="Cinema" panose="01000500000000020002" pitchFamily="2" charset="-78"/>
              </a:rPr>
              <a:t>(ادامه)</a:t>
            </a:r>
            <a:endParaRPr kumimoji="0" lang="fa-IR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inema" panose="01000500000000020002" pitchFamily="2" charset="-78"/>
              <a:ea typeface="+mn-ea"/>
              <a:cs typeface="Cinema" panose="01000500000000020002" pitchFamily="2" charset="-7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76665D-56F2-7C18-F6CD-3C390D8AB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59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4D113-1E0D-ECCF-D249-FA82CFB90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BD713F-3ED4-C3FE-C22F-85FFCCCC6C0E}"/>
              </a:ext>
            </a:extLst>
          </p:cNvPr>
          <p:cNvSpPr txBox="1"/>
          <p:nvPr/>
        </p:nvSpPr>
        <p:spPr>
          <a:xfrm>
            <a:off x="3624497" y="283937"/>
            <a:ext cx="49430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4800" b="1" dirty="0">
                <a:latin typeface="Cinema" panose="01000500000000020002" pitchFamily="2" charset="-78"/>
                <a:cs typeface="Cinema" panose="01000500000000020002" pitchFamily="2" charset="-78"/>
              </a:rPr>
              <a:t>مراحل جراحی </a:t>
            </a:r>
            <a:r>
              <a:rPr lang="fa-IR" sz="2400" b="1" dirty="0">
                <a:latin typeface="Cinema" panose="01000500000000020002" pitchFamily="2" charset="-78"/>
                <a:cs typeface="Cinema" panose="01000500000000020002" pitchFamily="2" charset="-78"/>
              </a:rPr>
              <a:t>(ادامه)</a:t>
            </a:r>
            <a:endParaRPr lang="fa-IR" sz="4800" b="1" dirty="0">
              <a:latin typeface="Cinema" panose="01000500000000020002" pitchFamily="2" charset="-78"/>
              <a:cs typeface="Cinema" panose="01000500000000020002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26110-C449-F820-25B1-22A42B9DA8CB}"/>
              </a:ext>
            </a:extLst>
          </p:cNvPr>
          <p:cNvSpPr txBox="1"/>
          <p:nvPr/>
        </p:nvSpPr>
        <p:spPr>
          <a:xfrm>
            <a:off x="1335314" y="1324797"/>
            <a:ext cx="97873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پوست بیمار با نایلون 3/0 به صورت فار اند نیر بسته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پوست اطراف زخم جراحی بیمار با گاز مرطوب تمیز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برش جراحی پانسمان شد.</a:t>
            </a:r>
          </a:p>
          <a:p>
            <a:pPr marL="914400" lvl="1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cs typeface="B Lotus" panose="00000400000000000000" pitchFamily="2" charset="-78"/>
              </a:rPr>
              <a:t>بیمار بهوش آمد و با سطح مراقبتی 4 با برانکارد تحویل ریکاوری داده شد.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F1E6D-F7AF-AF99-3458-07EE6E24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72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RS\Desktop\FDZ0qy.jpg">
            <a:extLst>
              <a:ext uri="{FF2B5EF4-FFF2-40B4-BE49-F238E27FC236}">
                <a16:creationId xmlns:a16="http://schemas.microsoft.com/office/drawing/2014/main" id="{814EA716-4332-39B1-01BB-37350D3DB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4067" y="1279162"/>
            <a:ext cx="7643866" cy="4299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38C606-63A3-7290-74BA-DD053FBDA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2A87-DCB6-4D5D-A017-3F18BEFB3E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77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218</TotalTime>
  <Words>1041</Words>
  <Application>Microsoft Office PowerPoint</Application>
  <PresentationFormat>Widescreen</PresentationFormat>
  <Paragraphs>217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</vt:lpstr>
      <vt:lpstr>Arial</vt:lpstr>
      <vt:lpstr>B Lotus</vt:lpstr>
      <vt:lpstr>B Nazanin</vt:lpstr>
      <vt:lpstr>Calibri</vt:lpstr>
      <vt:lpstr>Century Gothic</vt:lpstr>
      <vt:lpstr>Cinema</vt:lpstr>
      <vt:lpstr>Wingdings 3</vt:lpstr>
      <vt:lpstr>Ion</vt:lpstr>
      <vt:lpstr>سیمپل نفرکتومی باز</vt:lpstr>
      <vt:lpstr>PowerPoint Presentation</vt:lpstr>
      <vt:lpstr>تجهیزات (دستگاه ها)</vt:lpstr>
      <vt:lpstr>لوازم و مصرفی ها</vt:lpstr>
      <vt:lpstr>لوازم و مصرفی ها</vt:lpstr>
      <vt:lpstr>لوازم و مصرفی ها</vt:lpstr>
      <vt:lpstr>لوازم و مصرفی ها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Mohammad Reza</dc:creator>
  <cp:lastModifiedBy>Mohammad Reza</cp:lastModifiedBy>
  <cp:revision>21</cp:revision>
  <dcterms:created xsi:type="dcterms:W3CDTF">2025-08-18T07:41:57Z</dcterms:created>
  <dcterms:modified xsi:type="dcterms:W3CDTF">2026-06-06T07:24:09Z</dcterms:modified>
</cp:coreProperties>
</file>